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5" r:id="rId5"/>
    <p:sldId id="264" r:id="rId6"/>
  </p:sldIdLst>
  <p:sldSz cx="6858000" cy="9144000" type="letter"/>
  <p:notesSz cx="7010400" cy="9296400"/>
  <p:defaultTextStyle>
    <a:defPPr>
      <a:defRPr lang="en-US"/>
    </a:defPPr>
    <a:lvl1pPr marL="0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14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27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342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456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569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683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797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911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7EF"/>
    <a:srgbClr val="0093D0"/>
    <a:srgbClr val="00B1FF"/>
    <a:srgbClr val="00467F"/>
    <a:srgbClr val="B7EAFF"/>
    <a:srgbClr val="009D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6"/>
  </p:normalViewPr>
  <p:slideViewPr>
    <p:cSldViewPr>
      <p:cViewPr varScale="1">
        <p:scale>
          <a:sx n="71" d="100"/>
          <a:sy n="71" d="100"/>
        </p:scale>
        <p:origin x="2216" y="5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7A0F4B9C-342E-495D-81C8-1BEF83B936BA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8688" y="698500"/>
            <a:ext cx="26130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45" y="4416099"/>
            <a:ext cx="5607711" cy="4182457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D296D486-DFB8-4E1A-BE73-56EF7207CB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9241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14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27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42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56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69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83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97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11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2893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8321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130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8186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9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1651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2014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8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5" indent="0">
              <a:buNone/>
              <a:defRPr sz="1800" b="1"/>
            </a:lvl3pPr>
            <a:lvl4pPr marL="1371577" indent="0">
              <a:buNone/>
              <a:defRPr sz="1600" b="1"/>
            </a:lvl4pPr>
            <a:lvl5pPr marL="1828770" indent="0">
              <a:buNone/>
              <a:defRPr sz="1600" b="1"/>
            </a:lvl5pPr>
            <a:lvl6pPr marL="2285962" indent="0">
              <a:buNone/>
              <a:defRPr sz="1600" b="1"/>
            </a:lvl6pPr>
            <a:lvl7pPr marL="2743154" indent="0">
              <a:buNone/>
              <a:defRPr sz="1600" b="1"/>
            </a:lvl7pPr>
            <a:lvl8pPr marL="3200346" indent="0">
              <a:buNone/>
              <a:defRPr sz="1600" b="1"/>
            </a:lvl8pPr>
            <a:lvl9pPr marL="365753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8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5" indent="0">
              <a:buNone/>
              <a:defRPr sz="1800" b="1"/>
            </a:lvl3pPr>
            <a:lvl4pPr marL="1371577" indent="0">
              <a:buNone/>
              <a:defRPr sz="1600" b="1"/>
            </a:lvl4pPr>
            <a:lvl5pPr marL="1828770" indent="0">
              <a:buNone/>
              <a:defRPr sz="1600" b="1"/>
            </a:lvl5pPr>
            <a:lvl6pPr marL="2285962" indent="0">
              <a:buNone/>
              <a:defRPr sz="1600" b="1"/>
            </a:lvl6pPr>
            <a:lvl7pPr marL="2743154" indent="0">
              <a:buNone/>
              <a:defRPr sz="1600" b="1"/>
            </a:lvl7pPr>
            <a:lvl8pPr marL="3200346" indent="0">
              <a:buNone/>
              <a:defRPr sz="1600" b="1"/>
            </a:lvl8pPr>
            <a:lvl9pPr marL="365753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4991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0463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731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8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8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5" indent="0">
              <a:buNone/>
              <a:defRPr sz="1000"/>
            </a:lvl3pPr>
            <a:lvl4pPr marL="1371577" indent="0">
              <a:buNone/>
              <a:defRPr sz="900"/>
            </a:lvl4pPr>
            <a:lvl5pPr marL="1828770" indent="0">
              <a:buNone/>
              <a:defRPr sz="900"/>
            </a:lvl5pPr>
            <a:lvl6pPr marL="2285962" indent="0">
              <a:buNone/>
              <a:defRPr sz="900"/>
            </a:lvl6pPr>
            <a:lvl7pPr marL="2743154" indent="0">
              <a:buNone/>
              <a:defRPr sz="900"/>
            </a:lvl7pPr>
            <a:lvl8pPr marL="3200346" indent="0">
              <a:buNone/>
              <a:defRPr sz="900"/>
            </a:lvl8pPr>
            <a:lvl9pPr marL="365753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309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192" indent="0">
              <a:buNone/>
              <a:defRPr sz="2800"/>
            </a:lvl2pPr>
            <a:lvl3pPr marL="914385" indent="0">
              <a:buNone/>
              <a:defRPr sz="2400"/>
            </a:lvl3pPr>
            <a:lvl4pPr marL="1371577" indent="0">
              <a:buNone/>
              <a:defRPr sz="2000"/>
            </a:lvl4pPr>
            <a:lvl5pPr marL="1828770" indent="0">
              <a:buNone/>
              <a:defRPr sz="2000"/>
            </a:lvl5pPr>
            <a:lvl6pPr marL="2285962" indent="0">
              <a:buNone/>
              <a:defRPr sz="2000"/>
            </a:lvl6pPr>
            <a:lvl7pPr marL="2743154" indent="0">
              <a:buNone/>
              <a:defRPr sz="2000"/>
            </a:lvl7pPr>
            <a:lvl8pPr marL="3200346" indent="0">
              <a:buNone/>
              <a:defRPr sz="2000"/>
            </a:lvl8pPr>
            <a:lvl9pPr marL="3657539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5" indent="0">
              <a:buNone/>
              <a:defRPr sz="1000"/>
            </a:lvl3pPr>
            <a:lvl4pPr marL="1371577" indent="0">
              <a:buNone/>
              <a:defRPr sz="900"/>
            </a:lvl4pPr>
            <a:lvl5pPr marL="1828770" indent="0">
              <a:buNone/>
              <a:defRPr sz="900"/>
            </a:lvl5pPr>
            <a:lvl6pPr marL="2285962" indent="0">
              <a:buNone/>
              <a:defRPr sz="900"/>
            </a:lvl6pPr>
            <a:lvl7pPr marL="2743154" indent="0">
              <a:buNone/>
              <a:defRPr sz="900"/>
            </a:lvl7pPr>
            <a:lvl8pPr marL="3200346" indent="0">
              <a:buNone/>
              <a:defRPr sz="900"/>
            </a:lvl8pPr>
            <a:lvl9pPr marL="365753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6777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1" y="8475135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5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5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711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8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4" indent="-342894" algn="l" defTabSz="91438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7" indent="-285745" algn="l" defTabSz="914385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1" indent="-228596" algn="l" defTabSz="9143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74" indent="-228596" algn="l" defTabSz="914385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66" indent="-228596" algn="l" defTabSz="914385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58" indent="-228596" algn="l" defTabSz="9143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50" indent="-228596" algn="l" defTabSz="9143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43" indent="-228596" algn="l" defTabSz="9143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35" indent="-228596" algn="l" defTabSz="9143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5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7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0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2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4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46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39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41568" y="304350"/>
            <a:ext cx="5972717" cy="2552864"/>
            <a:chOff x="447974" y="395536"/>
            <a:chExt cx="5972717" cy="2552864"/>
          </a:xfrm>
        </p:grpSpPr>
        <p:sp>
          <p:nvSpPr>
            <p:cNvPr id="8" name="TextBox 7"/>
            <p:cNvSpPr txBox="1"/>
            <p:nvPr/>
          </p:nvSpPr>
          <p:spPr>
            <a:xfrm>
              <a:off x="461195" y="827584"/>
              <a:ext cx="2056452" cy="390636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600" b="1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My idea relates to:</a:t>
              </a:r>
              <a:endParaRPr lang="en-US" sz="1100" b="1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pic>
          <p:nvPicPr>
            <p:cNvPr id="13" name="Picture 12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24160" y="2123728"/>
              <a:ext cx="596531" cy="596531"/>
            </a:xfrm>
            <a:prstGeom prst="rect">
              <a:avLst/>
            </a:prstGeom>
          </p:spPr>
        </p:pic>
        <p:grpSp>
          <p:nvGrpSpPr>
            <p:cNvPr id="7" name="Group 6"/>
            <p:cNvGrpSpPr/>
            <p:nvPr/>
          </p:nvGrpSpPr>
          <p:grpSpPr>
            <a:xfrm>
              <a:off x="447974" y="395536"/>
              <a:ext cx="5972717" cy="468671"/>
              <a:chOff x="447974" y="452526"/>
              <a:chExt cx="5972717" cy="468671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47974" y="452526"/>
                <a:ext cx="4104456" cy="468671"/>
              </a:xfrm>
              <a:prstGeom prst="rect">
                <a:avLst/>
              </a:prstGeom>
              <a:noFill/>
            </p:spPr>
            <p:txBody>
              <a:bodyPr wrap="square" lIns="82058" tIns="41029" rIns="82058" bIns="41029" rtlCol="0">
                <a:spAutoFit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en-US" sz="2400" b="1" dirty="0">
                    <a:solidFill>
                      <a:srgbClr val="00B1FF"/>
                    </a:solidFill>
                    <a:latin typeface="Futura Medium" charset="0"/>
                    <a:ea typeface="Futura Medium" charset="0"/>
                    <a:cs typeface="Futura Medium" charset="0"/>
                  </a:rPr>
                  <a:t>Bright Ideas</a:t>
                </a:r>
                <a:endParaRPr lang="en-US" sz="2400" dirty="0">
                  <a:solidFill>
                    <a:srgbClr val="00B1FF"/>
                  </a:solidFill>
                  <a:latin typeface="Futura Medium" charset="0"/>
                  <a:ea typeface="Futura Medium" charset="0"/>
                  <a:cs typeface="Futura Medium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517647" y="525645"/>
                <a:ext cx="3903044" cy="325683"/>
              </a:xfrm>
              <a:prstGeom prst="rect">
                <a:avLst/>
              </a:prstGeom>
              <a:noFill/>
            </p:spPr>
            <p:txBody>
              <a:bodyPr wrap="square" lIns="82058" tIns="41029" rIns="82058" bIns="41029" rtlCol="0">
                <a:spAutoFit/>
              </a:bodyPr>
              <a:lstStyle/>
              <a:p>
                <a:pPr>
                  <a:lnSpc>
                    <a:spcPct val="125000"/>
                  </a:lnSpc>
                </a:pPr>
                <a:r>
                  <a:rPr lang="en-US" sz="1400" dirty="0">
                    <a:solidFill>
                      <a:schemeClr val="tx2"/>
                    </a:solidFill>
                    <a:latin typeface="Futura Medium" charset="0"/>
                    <a:ea typeface="Futura Medium" charset="0"/>
                    <a:cs typeface="Futura Medium" charset="0"/>
                  </a:rPr>
                  <a:t>[Campaign Dates] | Submission Form</a:t>
                </a:r>
                <a:endParaRPr lang="en-US" sz="105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endParaRPr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>
              <a:off x="548680" y="1547664"/>
              <a:ext cx="4824536" cy="0"/>
            </a:xfrm>
            <a:prstGeom prst="line">
              <a:avLst/>
            </a:prstGeom>
            <a:ln>
              <a:solidFill>
                <a:srgbClr val="0093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548680" y="1835696"/>
              <a:ext cx="4824536" cy="0"/>
            </a:xfrm>
            <a:prstGeom prst="line">
              <a:avLst/>
            </a:prstGeom>
            <a:ln>
              <a:solidFill>
                <a:srgbClr val="0093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48680" y="2123728"/>
              <a:ext cx="4824536" cy="0"/>
            </a:xfrm>
            <a:prstGeom prst="line">
              <a:avLst/>
            </a:prstGeom>
            <a:ln>
              <a:solidFill>
                <a:srgbClr val="0093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48680" y="2411760"/>
              <a:ext cx="4824536" cy="0"/>
            </a:xfrm>
            <a:prstGeom prst="line">
              <a:avLst/>
            </a:prstGeom>
            <a:ln>
              <a:solidFill>
                <a:srgbClr val="0093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461195" y="1291339"/>
              <a:ext cx="2056452" cy="291058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20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In a nutshell…</a:t>
              </a:r>
              <a:endParaRPr lang="en-US" sz="10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66689" y="2485010"/>
              <a:ext cx="2056452" cy="265025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Name: </a:t>
              </a:r>
              <a:endParaRPr lang="en-US" sz="8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983998" y="2485009"/>
              <a:ext cx="2056452" cy="265025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Email or Phone: </a:t>
              </a:r>
              <a:endParaRPr lang="en-US" sz="8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636912" y="887338"/>
              <a:ext cx="3456384" cy="313692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20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energy	waste	water	safety</a:t>
              </a:r>
              <a:endParaRPr lang="en-US" sz="10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66689" y="2683375"/>
              <a:ext cx="2056452" cy="265025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Department (optional): </a:t>
              </a:r>
              <a:endParaRPr lang="en-US" sz="8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439012" y="3287090"/>
            <a:ext cx="5972717" cy="2552864"/>
            <a:chOff x="447974" y="395536"/>
            <a:chExt cx="5972717" cy="2552864"/>
          </a:xfrm>
        </p:grpSpPr>
        <p:sp>
          <p:nvSpPr>
            <p:cNvPr id="64" name="TextBox 63"/>
            <p:cNvSpPr txBox="1"/>
            <p:nvPr/>
          </p:nvSpPr>
          <p:spPr>
            <a:xfrm>
              <a:off x="461195" y="827584"/>
              <a:ext cx="2056452" cy="390636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600" b="1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My idea relates to:</a:t>
              </a:r>
              <a:endParaRPr lang="en-US" sz="1100" b="1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pic>
          <p:nvPicPr>
            <p:cNvPr id="65" name="Picture 6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24160" y="2123728"/>
              <a:ext cx="596531" cy="596531"/>
            </a:xfrm>
            <a:prstGeom prst="rect">
              <a:avLst/>
            </a:prstGeom>
          </p:spPr>
        </p:pic>
        <p:grpSp>
          <p:nvGrpSpPr>
            <p:cNvPr id="66" name="Group 65"/>
            <p:cNvGrpSpPr/>
            <p:nvPr/>
          </p:nvGrpSpPr>
          <p:grpSpPr>
            <a:xfrm>
              <a:off x="447974" y="395536"/>
              <a:ext cx="5972717" cy="468671"/>
              <a:chOff x="447974" y="452526"/>
              <a:chExt cx="5972717" cy="468671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447974" y="452526"/>
                <a:ext cx="4104456" cy="468671"/>
              </a:xfrm>
              <a:prstGeom prst="rect">
                <a:avLst/>
              </a:prstGeom>
              <a:noFill/>
            </p:spPr>
            <p:txBody>
              <a:bodyPr wrap="square" lIns="82058" tIns="41029" rIns="82058" bIns="41029" rtlCol="0">
                <a:spAutoFit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en-US" sz="2400" b="1" dirty="0">
                    <a:solidFill>
                      <a:srgbClr val="00B1FF"/>
                    </a:solidFill>
                    <a:latin typeface="Futura Medium" charset="0"/>
                    <a:ea typeface="Futura Medium" charset="0"/>
                    <a:cs typeface="Futura Medium" charset="0"/>
                  </a:rPr>
                  <a:t>Bright Ideas</a:t>
                </a:r>
                <a:endParaRPr lang="en-US" sz="2400" dirty="0">
                  <a:solidFill>
                    <a:srgbClr val="00B1FF"/>
                  </a:solidFill>
                  <a:latin typeface="Futura Medium" charset="0"/>
                  <a:ea typeface="Futura Medium" charset="0"/>
                  <a:cs typeface="Futura Medium" charset="0"/>
                </a:endParaRP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517647" y="525645"/>
                <a:ext cx="3903044" cy="325683"/>
              </a:xfrm>
              <a:prstGeom prst="rect">
                <a:avLst/>
              </a:prstGeom>
              <a:noFill/>
            </p:spPr>
            <p:txBody>
              <a:bodyPr wrap="square" lIns="82058" tIns="41029" rIns="82058" bIns="41029" rtlCol="0">
                <a:spAutoFit/>
              </a:bodyPr>
              <a:lstStyle/>
              <a:p>
                <a:pPr>
                  <a:lnSpc>
                    <a:spcPct val="125000"/>
                  </a:lnSpc>
                </a:pPr>
                <a:r>
                  <a:rPr lang="en-US" sz="1400" dirty="0">
                    <a:solidFill>
                      <a:schemeClr val="tx2"/>
                    </a:solidFill>
                    <a:latin typeface="Futura Medium" charset="0"/>
                    <a:ea typeface="Futura Medium" charset="0"/>
                    <a:cs typeface="Futura Medium" charset="0"/>
                  </a:rPr>
                  <a:t>[Campaign Dates] | Submission Form</a:t>
                </a:r>
                <a:endParaRPr lang="en-US" sz="105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endParaRPr>
              </a:p>
            </p:txBody>
          </p:sp>
        </p:grpSp>
        <p:cxnSp>
          <p:nvCxnSpPr>
            <p:cNvPr id="67" name="Straight Connector 66"/>
            <p:cNvCxnSpPr/>
            <p:nvPr/>
          </p:nvCxnSpPr>
          <p:spPr>
            <a:xfrm>
              <a:off x="548680" y="1547664"/>
              <a:ext cx="4824536" cy="0"/>
            </a:xfrm>
            <a:prstGeom prst="line">
              <a:avLst/>
            </a:prstGeom>
            <a:ln>
              <a:solidFill>
                <a:srgbClr val="0093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548680" y="1835696"/>
              <a:ext cx="4824536" cy="0"/>
            </a:xfrm>
            <a:prstGeom prst="line">
              <a:avLst/>
            </a:prstGeom>
            <a:ln>
              <a:solidFill>
                <a:srgbClr val="0093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548680" y="2123728"/>
              <a:ext cx="4824536" cy="0"/>
            </a:xfrm>
            <a:prstGeom prst="line">
              <a:avLst/>
            </a:prstGeom>
            <a:ln>
              <a:solidFill>
                <a:srgbClr val="0093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48680" y="2411760"/>
              <a:ext cx="4824536" cy="0"/>
            </a:xfrm>
            <a:prstGeom prst="line">
              <a:avLst/>
            </a:prstGeom>
            <a:ln>
              <a:solidFill>
                <a:srgbClr val="0093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461195" y="1291339"/>
              <a:ext cx="2056452" cy="291058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20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In a nutshell…</a:t>
              </a:r>
              <a:endParaRPr lang="en-US" sz="10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66689" y="2485010"/>
              <a:ext cx="2056452" cy="265025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Name: </a:t>
              </a:r>
              <a:endParaRPr lang="en-US" sz="8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83998" y="2485009"/>
              <a:ext cx="2056452" cy="265025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Email or Phone: </a:t>
              </a:r>
              <a:endParaRPr lang="en-US" sz="8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636912" y="887338"/>
              <a:ext cx="3456384" cy="313692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20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energy	waste	water	safety</a:t>
              </a:r>
              <a:endParaRPr lang="en-US" sz="10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66689" y="2683375"/>
              <a:ext cx="2056452" cy="265025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Department (optional): </a:t>
              </a:r>
              <a:endParaRPr lang="en-US" sz="8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425791" y="6228184"/>
            <a:ext cx="5972717" cy="2552864"/>
            <a:chOff x="447974" y="395536"/>
            <a:chExt cx="5972717" cy="2552864"/>
          </a:xfrm>
        </p:grpSpPr>
        <p:sp>
          <p:nvSpPr>
            <p:cNvPr id="79" name="TextBox 78"/>
            <p:cNvSpPr txBox="1"/>
            <p:nvPr/>
          </p:nvSpPr>
          <p:spPr>
            <a:xfrm>
              <a:off x="461195" y="827584"/>
              <a:ext cx="2056452" cy="390636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600" b="1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My idea relates to:</a:t>
              </a:r>
              <a:endParaRPr lang="en-US" sz="1100" b="1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pic>
          <p:nvPicPr>
            <p:cNvPr id="80" name="Picture 7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24160" y="2123728"/>
              <a:ext cx="596531" cy="596531"/>
            </a:xfrm>
            <a:prstGeom prst="rect">
              <a:avLst/>
            </a:prstGeom>
          </p:spPr>
        </p:pic>
        <p:grpSp>
          <p:nvGrpSpPr>
            <p:cNvPr id="81" name="Group 80"/>
            <p:cNvGrpSpPr/>
            <p:nvPr/>
          </p:nvGrpSpPr>
          <p:grpSpPr>
            <a:xfrm>
              <a:off x="447974" y="395536"/>
              <a:ext cx="5972717" cy="468671"/>
              <a:chOff x="447974" y="452526"/>
              <a:chExt cx="5972717" cy="468671"/>
            </a:xfrm>
          </p:grpSpPr>
          <p:sp>
            <p:nvSpPr>
              <p:cNvPr id="91" name="TextBox 90"/>
              <p:cNvSpPr txBox="1"/>
              <p:nvPr/>
            </p:nvSpPr>
            <p:spPr>
              <a:xfrm>
                <a:off x="447974" y="452526"/>
                <a:ext cx="4104456" cy="468671"/>
              </a:xfrm>
              <a:prstGeom prst="rect">
                <a:avLst/>
              </a:prstGeom>
              <a:noFill/>
            </p:spPr>
            <p:txBody>
              <a:bodyPr wrap="square" lIns="82058" tIns="41029" rIns="82058" bIns="41029" rtlCol="0">
                <a:spAutoFit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en-US" sz="2400" b="1" dirty="0">
                    <a:solidFill>
                      <a:srgbClr val="00B1FF"/>
                    </a:solidFill>
                    <a:latin typeface="Futura Medium" charset="0"/>
                    <a:ea typeface="Futura Medium" charset="0"/>
                    <a:cs typeface="Futura Medium" charset="0"/>
                  </a:rPr>
                  <a:t>Bright Ideas</a:t>
                </a:r>
                <a:endParaRPr lang="en-US" sz="2400" dirty="0">
                  <a:solidFill>
                    <a:srgbClr val="00B1FF"/>
                  </a:solidFill>
                  <a:latin typeface="Futura Medium" charset="0"/>
                  <a:ea typeface="Futura Medium" charset="0"/>
                  <a:cs typeface="Futura Medium" charset="0"/>
                </a:endParaRP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2517647" y="525645"/>
                <a:ext cx="3903044" cy="325683"/>
              </a:xfrm>
              <a:prstGeom prst="rect">
                <a:avLst/>
              </a:prstGeom>
              <a:noFill/>
            </p:spPr>
            <p:txBody>
              <a:bodyPr wrap="square" lIns="82058" tIns="41029" rIns="82058" bIns="41029" rtlCol="0">
                <a:spAutoFit/>
              </a:bodyPr>
              <a:lstStyle/>
              <a:p>
                <a:pPr>
                  <a:lnSpc>
                    <a:spcPct val="125000"/>
                  </a:lnSpc>
                </a:pPr>
                <a:r>
                  <a:rPr lang="en-US" sz="1400" dirty="0">
                    <a:solidFill>
                      <a:schemeClr val="tx2"/>
                    </a:solidFill>
                    <a:latin typeface="Futura Medium" charset="0"/>
                    <a:ea typeface="Futura Medium" charset="0"/>
                    <a:cs typeface="Futura Medium" charset="0"/>
                  </a:rPr>
                  <a:t>[Campaign Dates] | Submission Form</a:t>
                </a:r>
                <a:endParaRPr lang="en-US" sz="105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endParaRPr>
              </a:p>
            </p:txBody>
          </p:sp>
        </p:grpSp>
        <p:cxnSp>
          <p:nvCxnSpPr>
            <p:cNvPr id="82" name="Straight Connector 81"/>
            <p:cNvCxnSpPr/>
            <p:nvPr/>
          </p:nvCxnSpPr>
          <p:spPr>
            <a:xfrm>
              <a:off x="548680" y="1547664"/>
              <a:ext cx="4824536" cy="0"/>
            </a:xfrm>
            <a:prstGeom prst="line">
              <a:avLst/>
            </a:prstGeom>
            <a:ln>
              <a:solidFill>
                <a:srgbClr val="0093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548680" y="1835696"/>
              <a:ext cx="4824536" cy="0"/>
            </a:xfrm>
            <a:prstGeom prst="line">
              <a:avLst/>
            </a:prstGeom>
            <a:ln>
              <a:solidFill>
                <a:srgbClr val="0093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548680" y="2123728"/>
              <a:ext cx="4824536" cy="0"/>
            </a:xfrm>
            <a:prstGeom prst="line">
              <a:avLst/>
            </a:prstGeom>
            <a:ln>
              <a:solidFill>
                <a:srgbClr val="0093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548680" y="2411760"/>
              <a:ext cx="4824536" cy="0"/>
            </a:xfrm>
            <a:prstGeom prst="line">
              <a:avLst/>
            </a:prstGeom>
            <a:ln>
              <a:solidFill>
                <a:srgbClr val="0093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461195" y="1291339"/>
              <a:ext cx="2056452" cy="291058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20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In a nutshell…</a:t>
              </a:r>
              <a:endParaRPr lang="en-US" sz="10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466689" y="2485010"/>
              <a:ext cx="2056452" cy="265025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Name: </a:t>
              </a:r>
              <a:endParaRPr lang="en-US" sz="8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983998" y="2485009"/>
              <a:ext cx="2056452" cy="265025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Email or Phone: </a:t>
              </a:r>
              <a:endParaRPr lang="en-US" sz="8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636912" y="887338"/>
              <a:ext cx="3456384" cy="313692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20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energy	waste	water	safety</a:t>
              </a:r>
              <a:endParaRPr lang="en-US" sz="10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66689" y="2683375"/>
              <a:ext cx="2056452" cy="265025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Department (optional): </a:t>
              </a:r>
              <a:endParaRPr lang="en-US" sz="8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</p:grpSp>
      <p:pic>
        <p:nvPicPr>
          <p:cNvPr id="51" name="Picture 50" descr="Logo&#10;&#10;Description automatically generated">
            <a:extLst>
              <a:ext uri="{FF2B5EF4-FFF2-40B4-BE49-F238E27FC236}">
                <a16:creationId xmlns:a16="http://schemas.microsoft.com/office/drawing/2014/main" id="{2B455643-38CA-46F8-B9AF-E573F4EA6A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390" y="1264084"/>
            <a:ext cx="1027581" cy="647295"/>
          </a:xfrm>
          <a:prstGeom prst="rect">
            <a:avLst/>
          </a:prstGeom>
        </p:spPr>
      </p:pic>
      <p:pic>
        <p:nvPicPr>
          <p:cNvPr id="52" name="Picture 51" descr="Logo&#10;&#10;Description automatically generated">
            <a:extLst>
              <a:ext uri="{FF2B5EF4-FFF2-40B4-BE49-F238E27FC236}">
                <a16:creationId xmlns:a16="http://schemas.microsoft.com/office/drawing/2014/main" id="{E94A20E2-1F14-4A0B-8890-88E79B7EC1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1739" y="4294413"/>
            <a:ext cx="1027581" cy="647295"/>
          </a:xfrm>
          <a:prstGeom prst="rect">
            <a:avLst/>
          </a:prstGeom>
        </p:spPr>
      </p:pic>
      <p:pic>
        <p:nvPicPr>
          <p:cNvPr id="53" name="Picture 52" descr="Logo&#10;&#10;Description automatically generated">
            <a:extLst>
              <a:ext uri="{FF2B5EF4-FFF2-40B4-BE49-F238E27FC236}">
                <a16:creationId xmlns:a16="http://schemas.microsoft.com/office/drawing/2014/main" id="{948B4F65-40B2-4CC2-949D-71F372AE9B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518" y="7226036"/>
            <a:ext cx="1027581" cy="647295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FEC83218-D04B-400A-B08D-2D91D65E64FE}"/>
              </a:ext>
            </a:extLst>
          </p:cNvPr>
          <p:cNvSpPr txBox="1"/>
          <p:nvPr/>
        </p:nvSpPr>
        <p:spPr>
          <a:xfrm>
            <a:off x="1707963" y="1220034"/>
            <a:ext cx="4026009" cy="786963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4400" dirty="0">
                <a:solidFill>
                  <a:srgbClr val="C00000"/>
                </a:solidFill>
                <a:latin typeface="Futura Medium" charset="0"/>
                <a:ea typeface="Futura Medium" charset="0"/>
                <a:cs typeface="Futura Medium" charset="0"/>
              </a:rPr>
              <a:t>Instructions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D0B3523-B6E7-44C1-9C24-AB3DE30F1224}"/>
              </a:ext>
            </a:extLst>
          </p:cNvPr>
          <p:cNvSpPr txBox="1"/>
          <p:nvPr/>
        </p:nvSpPr>
        <p:spPr>
          <a:xfrm>
            <a:off x="7049413" y="7385639"/>
            <a:ext cx="29790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/>
              <a:t>Add your logo:</a:t>
            </a:r>
          </a:p>
          <a:p>
            <a:r>
              <a:rPr lang="en-CA" sz="1400" dirty="0"/>
              <a:t>Right click on the image, select change picture, select ‘From a file…’ and choose a jpeg or </a:t>
            </a:r>
            <a:r>
              <a:rPr lang="en-CA" sz="1400" dirty="0" err="1"/>
              <a:t>png</a:t>
            </a:r>
            <a:r>
              <a:rPr lang="en-CA" sz="1400" dirty="0"/>
              <a:t> image of your business logo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0DE5F77-3D59-4703-8BBE-30BCF19C749F}"/>
              </a:ext>
            </a:extLst>
          </p:cNvPr>
          <p:cNvSpPr txBox="1"/>
          <p:nvPr/>
        </p:nvSpPr>
        <p:spPr>
          <a:xfrm>
            <a:off x="7333783" y="2674396"/>
            <a:ext cx="2295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/>
              <a:t>Edit text:</a:t>
            </a:r>
          </a:p>
          <a:p>
            <a:r>
              <a:rPr lang="en-CA" sz="1400" dirty="0"/>
              <a:t>Click in the text and edit text as needed</a:t>
            </a: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F1A12E23-538C-4BC3-95DE-8811766D87C8}"/>
              </a:ext>
            </a:extLst>
          </p:cNvPr>
          <p:cNvCxnSpPr>
            <a:cxnSpLocks/>
            <a:stCxn id="55" idx="1"/>
          </p:cNvCxnSpPr>
          <p:nvPr/>
        </p:nvCxnSpPr>
        <p:spPr>
          <a:xfrm flipH="1">
            <a:off x="6527343" y="7970415"/>
            <a:ext cx="522070" cy="20856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E0C745B-F1FF-4172-9F5F-01BE9B4E8998}"/>
              </a:ext>
            </a:extLst>
          </p:cNvPr>
          <p:cNvCxnSpPr>
            <a:cxnSpLocks/>
            <a:stCxn id="56" idx="1"/>
          </p:cNvCxnSpPr>
          <p:nvPr/>
        </p:nvCxnSpPr>
        <p:spPr>
          <a:xfrm flipH="1">
            <a:off x="4926339" y="3043728"/>
            <a:ext cx="2407444" cy="29258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187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41568" y="304350"/>
            <a:ext cx="5972717" cy="2552864"/>
            <a:chOff x="447974" y="395536"/>
            <a:chExt cx="5972717" cy="2552864"/>
          </a:xfrm>
        </p:grpSpPr>
        <p:sp>
          <p:nvSpPr>
            <p:cNvPr id="8" name="TextBox 7"/>
            <p:cNvSpPr txBox="1"/>
            <p:nvPr/>
          </p:nvSpPr>
          <p:spPr>
            <a:xfrm>
              <a:off x="461195" y="827584"/>
              <a:ext cx="2056452" cy="390636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600" b="1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My idea relates to:</a:t>
              </a:r>
              <a:endParaRPr lang="en-US" sz="1100" b="1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pic>
          <p:nvPicPr>
            <p:cNvPr id="13" name="Picture 12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24160" y="2123728"/>
              <a:ext cx="596531" cy="596531"/>
            </a:xfrm>
            <a:prstGeom prst="rect">
              <a:avLst/>
            </a:prstGeom>
          </p:spPr>
        </p:pic>
        <p:grpSp>
          <p:nvGrpSpPr>
            <p:cNvPr id="7" name="Group 6"/>
            <p:cNvGrpSpPr/>
            <p:nvPr/>
          </p:nvGrpSpPr>
          <p:grpSpPr>
            <a:xfrm>
              <a:off x="447974" y="395536"/>
              <a:ext cx="5972717" cy="468671"/>
              <a:chOff x="447974" y="452526"/>
              <a:chExt cx="5972717" cy="468671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47974" y="452526"/>
                <a:ext cx="4104456" cy="468671"/>
              </a:xfrm>
              <a:prstGeom prst="rect">
                <a:avLst/>
              </a:prstGeom>
              <a:noFill/>
            </p:spPr>
            <p:txBody>
              <a:bodyPr wrap="square" lIns="82058" tIns="41029" rIns="82058" bIns="41029" rtlCol="0">
                <a:spAutoFit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en-US" sz="2400" b="1" dirty="0">
                    <a:solidFill>
                      <a:srgbClr val="00B1FF"/>
                    </a:solidFill>
                    <a:latin typeface="Futura Medium" charset="0"/>
                    <a:ea typeface="Futura Medium" charset="0"/>
                    <a:cs typeface="Futura Medium" charset="0"/>
                  </a:rPr>
                  <a:t>Bright Ideas</a:t>
                </a:r>
                <a:endParaRPr lang="en-US" sz="2400" dirty="0">
                  <a:solidFill>
                    <a:srgbClr val="00B1FF"/>
                  </a:solidFill>
                  <a:latin typeface="Futura Medium" charset="0"/>
                  <a:ea typeface="Futura Medium" charset="0"/>
                  <a:cs typeface="Futura Medium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517647" y="525645"/>
                <a:ext cx="3903044" cy="325683"/>
              </a:xfrm>
              <a:prstGeom prst="rect">
                <a:avLst/>
              </a:prstGeom>
              <a:noFill/>
            </p:spPr>
            <p:txBody>
              <a:bodyPr wrap="square" lIns="82058" tIns="41029" rIns="82058" bIns="41029" rtlCol="0">
                <a:spAutoFit/>
              </a:bodyPr>
              <a:lstStyle/>
              <a:p>
                <a:pPr>
                  <a:lnSpc>
                    <a:spcPct val="125000"/>
                  </a:lnSpc>
                </a:pPr>
                <a:r>
                  <a:rPr lang="en-US" sz="1400" dirty="0">
                    <a:solidFill>
                      <a:schemeClr val="tx2"/>
                    </a:solidFill>
                    <a:latin typeface="Futura Medium" charset="0"/>
                    <a:ea typeface="Futura Medium" charset="0"/>
                    <a:cs typeface="Futura Medium" charset="0"/>
                  </a:rPr>
                  <a:t>[Campaign Dates] | Submission Form</a:t>
                </a:r>
                <a:endParaRPr lang="en-US" sz="105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endParaRPr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>
              <a:off x="548680" y="1547664"/>
              <a:ext cx="4824536" cy="0"/>
            </a:xfrm>
            <a:prstGeom prst="line">
              <a:avLst/>
            </a:prstGeom>
            <a:ln>
              <a:solidFill>
                <a:srgbClr val="0093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548680" y="1835696"/>
              <a:ext cx="4824536" cy="0"/>
            </a:xfrm>
            <a:prstGeom prst="line">
              <a:avLst/>
            </a:prstGeom>
            <a:ln>
              <a:solidFill>
                <a:srgbClr val="0093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48680" y="2123728"/>
              <a:ext cx="4824536" cy="0"/>
            </a:xfrm>
            <a:prstGeom prst="line">
              <a:avLst/>
            </a:prstGeom>
            <a:ln>
              <a:solidFill>
                <a:srgbClr val="0093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48680" y="2411760"/>
              <a:ext cx="4824536" cy="0"/>
            </a:xfrm>
            <a:prstGeom prst="line">
              <a:avLst/>
            </a:prstGeom>
            <a:ln>
              <a:solidFill>
                <a:srgbClr val="0093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461195" y="1291339"/>
              <a:ext cx="2056452" cy="291058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20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In a nutshell…</a:t>
              </a:r>
              <a:endParaRPr lang="en-US" sz="10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66689" y="2485010"/>
              <a:ext cx="2056452" cy="265025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Name: </a:t>
              </a:r>
              <a:endParaRPr lang="en-US" sz="8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983998" y="2485009"/>
              <a:ext cx="2056452" cy="265025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Email or Phone: </a:t>
              </a:r>
              <a:endParaRPr lang="en-US" sz="8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636912" y="887338"/>
              <a:ext cx="3456384" cy="313692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20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energy	waste	water	safety</a:t>
              </a:r>
              <a:endParaRPr lang="en-US" sz="10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66689" y="2683375"/>
              <a:ext cx="2056452" cy="265025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Department (optional): </a:t>
              </a:r>
              <a:endParaRPr lang="en-US" sz="8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439012" y="3287090"/>
            <a:ext cx="5972717" cy="2552864"/>
            <a:chOff x="447974" y="395536"/>
            <a:chExt cx="5972717" cy="2552864"/>
          </a:xfrm>
        </p:grpSpPr>
        <p:sp>
          <p:nvSpPr>
            <p:cNvPr id="64" name="TextBox 63"/>
            <p:cNvSpPr txBox="1"/>
            <p:nvPr/>
          </p:nvSpPr>
          <p:spPr>
            <a:xfrm>
              <a:off x="461195" y="827584"/>
              <a:ext cx="2056452" cy="390636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600" b="1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My idea relates to:</a:t>
              </a:r>
              <a:endParaRPr lang="en-US" sz="1100" b="1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pic>
          <p:nvPicPr>
            <p:cNvPr id="65" name="Picture 6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24160" y="2123728"/>
              <a:ext cx="596531" cy="596531"/>
            </a:xfrm>
            <a:prstGeom prst="rect">
              <a:avLst/>
            </a:prstGeom>
          </p:spPr>
        </p:pic>
        <p:grpSp>
          <p:nvGrpSpPr>
            <p:cNvPr id="66" name="Group 65"/>
            <p:cNvGrpSpPr/>
            <p:nvPr/>
          </p:nvGrpSpPr>
          <p:grpSpPr>
            <a:xfrm>
              <a:off x="447974" y="395536"/>
              <a:ext cx="5972717" cy="468671"/>
              <a:chOff x="447974" y="452526"/>
              <a:chExt cx="5972717" cy="468671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447974" y="452526"/>
                <a:ext cx="4104456" cy="468671"/>
              </a:xfrm>
              <a:prstGeom prst="rect">
                <a:avLst/>
              </a:prstGeom>
              <a:noFill/>
            </p:spPr>
            <p:txBody>
              <a:bodyPr wrap="square" lIns="82058" tIns="41029" rIns="82058" bIns="41029" rtlCol="0">
                <a:spAutoFit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en-US" sz="2400" b="1" dirty="0">
                    <a:solidFill>
                      <a:srgbClr val="00B1FF"/>
                    </a:solidFill>
                    <a:latin typeface="Futura Medium" charset="0"/>
                    <a:ea typeface="Futura Medium" charset="0"/>
                    <a:cs typeface="Futura Medium" charset="0"/>
                  </a:rPr>
                  <a:t>Bright Ideas</a:t>
                </a:r>
                <a:endParaRPr lang="en-US" sz="2400" dirty="0">
                  <a:solidFill>
                    <a:srgbClr val="00B1FF"/>
                  </a:solidFill>
                  <a:latin typeface="Futura Medium" charset="0"/>
                  <a:ea typeface="Futura Medium" charset="0"/>
                  <a:cs typeface="Futura Medium" charset="0"/>
                </a:endParaRP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517647" y="525645"/>
                <a:ext cx="3903044" cy="325683"/>
              </a:xfrm>
              <a:prstGeom prst="rect">
                <a:avLst/>
              </a:prstGeom>
              <a:noFill/>
            </p:spPr>
            <p:txBody>
              <a:bodyPr wrap="square" lIns="82058" tIns="41029" rIns="82058" bIns="41029" rtlCol="0">
                <a:spAutoFit/>
              </a:bodyPr>
              <a:lstStyle/>
              <a:p>
                <a:pPr>
                  <a:lnSpc>
                    <a:spcPct val="125000"/>
                  </a:lnSpc>
                </a:pPr>
                <a:r>
                  <a:rPr lang="en-US" sz="1400" dirty="0">
                    <a:solidFill>
                      <a:schemeClr val="tx2"/>
                    </a:solidFill>
                    <a:latin typeface="Futura Medium" charset="0"/>
                    <a:ea typeface="Futura Medium" charset="0"/>
                    <a:cs typeface="Futura Medium" charset="0"/>
                  </a:rPr>
                  <a:t>[Campaign Dates] | Submission Form</a:t>
                </a:r>
                <a:endParaRPr lang="en-US" sz="105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endParaRPr>
              </a:p>
            </p:txBody>
          </p:sp>
        </p:grpSp>
        <p:cxnSp>
          <p:nvCxnSpPr>
            <p:cNvPr id="67" name="Straight Connector 66"/>
            <p:cNvCxnSpPr/>
            <p:nvPr/>
          </p:nvCxnSpPr>
          <p:spPr>
            <a:xfrm>
              <a:off x="548680" y="1547664"/>
              <a:ext cx="4824536" cy="0"/>
            </a:xfrm>
            <a:prstGeom prst="line">
              <a:avLst/>
            </a:prstGeom>
            <a:ln>
              <a:solidFill>
                <a:srgbClr val="0093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548680" y="1835696"/>
              <a:ext cx="4824536" cy="0"/>
            </a:xfrm>
            <a:prstGeom prst="line">
              <a:avLst/>
            </a:prstGeom>
            <a:ln>
              <a:solidFill>
                <a:srgbClr val="0093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548680" y="2123728"/>
              <a:ext cx="4824536" cy="0"/>
            </a:xfrm>
            <a:prstGeom prst="line">
              <a:avLst/>
            </a:prstGeom>
            <a:ln>
              <a:solidFill>
                <a:srgbClr val="0093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48680" y="2411760"/>
              <a:ext cx="4824536" cy="0"/>
            </a:xfrm>
            <a:prstGeom prst="line">
              <a:avLst/>
            </a:prstGeom>
            <a:ln>
              <a:solidFill>
                <a:srgbClr val="0093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461195" y="1291339"/>
              <a:ext cx="2056452" cy="291058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20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In a nutshell…</a:t>
              </a:r>
              <a:endParaRPr lang="en-US" sz="10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66689" y="2485010"/>
              <a:ext cx="2056452" cy="265025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Name: </a:t>
              </a:r>
              <a:endParaRPr lang="en-US" sz="8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83998" y="2485009"/>
              <a:ext cx="2056452" cy="265025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Email or Phone: </a:t>
              </a:r>
              <a:endParaRPr lang="en-US" sz="8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636912" y="887338"/>
              <a:ext cx="3456384" cy="313692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20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energy	waste	water	safety</a:t>
              </a:r>
              <a:endParaRPr lang="en-US" sz="10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66689" y="2683375"/>
              <a:ext cx="2056452" cy="265025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Department (optional): </a:t>
              </a:r>
              <a:endParaRPr lang="en-US" sz="8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425791" y="6228184"/>
            <a:ext cx="5972717" cy="2552864"/>
            <a:chOff x="447974" y="395536"/>
            <a:chExt cx="5972717" cy="2552864"/>
          </a:xfrm>
        </p:grpSpPr>
        <p:sp>
          <p:nvSpPr>
            <p:cNvPr id="79" name="TextBox 78"/>
            <p:cNvSpPr txBox="1"/>
            <p:nvPr/>
          </p:nvSpPr>
          <p:spPr>
            <a:xfrm>
              <a:off x="461195" y="827584"/>
              <a:ext cx="2056452" cy="390636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600" b="1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My idea relates to:</a:t>
              </a:r>
              <a:endParaRPr lang="en-US" sz="1100" b="1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pic>
          <p:nvPicPr>
            <p:cNvPr id="80" name="Picture 7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24160" y="2123728"/>
              <a:ext cx="596531" cy="596531"/>
            </a:xfrm>
            <a:prstGeom prst="rect">
              <a:avLst/>
            </a:prstGeom>
          </p:spPr>
        </p:pic>
        <p:grpSp>
          <p:nvGrpSpPr>
            <p:cNvPr id="81" name="Group 80"/>
            <p:cNvGrpSpPr/>
            <p:nvPr/>
          </p:nvGrpSpPr>
          <p:grpSpPr>
            <a:xfrm>
              <a:off x="447974" y="395536"/>
              <a:ext cx="5972717" cy="468671"/>
              <a:chOff x="447974" y="452526"/>
              <a:chExt cx="5972717" cy="468671"/>
            </a:xfrm>
          </p:grpSpPr>
          <p:sp>
            <p:nvSpPr>
              <p:cNvPr id="91" name="TextBox 90"/>
              <p:cNvSpPr txBox="1"/>
              <p:nvPr/>
            </p:nvSpPr>
            <p:spPr>
              <a:xfrm>
                <a:off x="447974" y="452526"/>
                <a:ext cx="4104456" cy="468671"/>
              </a:xfrm>
              <a:prstGeom prst="rect">
                <a:avLst/>
              </a:prstGeom>
              <a:noFill/>
            </p:spPr>
            <p:txBody>
              <a:bodyPr wrap="square" lIns="82058" tIns="41029" rIns="82058" bIns="41029" rtlCol="0">
                <a:spAutoFit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en-US" sz="2400" b="1" dirty="0">
                    <a:solidFill>
                      <a:srgbClr val="00B1FF"/>
                    </a:solidFill>
                    <a:latin typeface="Futura Medium" charset="0"/>
                    <a:ea typeface="Futura Medium" charset="0"/>
                    <a:cs typeface="Futura Medium" charset="0"/>
                  </a:rPr>
                  <a:t>Bright Ideas</a:t>
                </a:r>
                <a:endParaRPr lang="en-US" sz="2400" dirty="0">
                  <a:solidFill>
                    <a:srgbClr val="00B1FF"/>
                  </a:solidFill>
                  <a:latin typeface="Futura Medium" charset="0"/>
                  <a:ea typeface="Futura Medium" charset="0"/>
                  <a:cs typeface="Futura Medium" charset="0"/>
                </a:endParaRP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2517647" y="525645"/>
                <a:ext cx="3903044" cy="325683"/>
              </a:xfrm>
              <a:prstGeom prst="rect">
                <a:avLst/>
              </a:prstGeom>
              <a:noFill/>
            </p:spPr>
            <p:txBody>
              <a:bodyPr wrap="square" lIns="82058" tIns="41029" rIns="82058" bIns="41029" rtlCol="0">
                <a:spAutoFit/>
              </a:bodyPr>
              <a:lstStyle/>
              <a:p>
                <a:pPr>
                  <a:lnSpc>
                    <a:spcPct val="125000"/>
                  </a:lnSpc>
                </a:pPr>
                <a:r>
                  <a:rPr lang="en-US" sz="1400" dirty="0">
                    <a:solidFill>
                      <a:schemeClr val="tx2"/>
                    </a:solidFill>
                    <a:latin typeface="Futura Medium" charset="0"/>
                    <a:ea typeface="Futura Medium" charset="0"/>
                    <a:cs typeface="Futura Medium" charset="0"/>
                  </a:rPr>
                  <a:t>[Campaign Dates] | Submission Form</a:t>
                </a:r>
                <a:endParaRPr lang="en-US" sz="105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endParaRPr>
              </a:p>
            </p:txBody>
          </p:sp>
        </p:grpSp>
        <p:cxnSp>
          <p:nvCxnSpPr>
            <p:cNvPr id="82" name="Straight Connector 81"/>
            <p:cNvCxnSpPr/>
            <p:nvPr/>
          </p:nvCxnSpPr>
          <p:spPr>
            <a:xfrm>
              <a:off x="548680" y="1547664"/>
              <a:ext cx="4824536" cy="0"/>
            </a:xfrm>
            <a:prstGeom prst="line">
              <a:avLst/>
            </a:prstGeom>
            <a:ln>
              <a:solidFill>
                <a:srgbClr val="0093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548680" y="1835696"/>
              <a:ext cx="4824536" cy="0"/>
            </a:xfrm>
            <a:prstGeom prst="line">
              <a:avLst/>
            </a:prstGeom>
            <a:ln>
              <a:solidFill>
                <a:srgbClr val="0093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548680" y="2123728"/>
              <a:ext cx="4824536" cy="0"/>
            </a:xfrm>
            <a:prstGeom prst="line">
              <a:avLst/>
            </a:prstGeom>
            <a:ln>
              <a:solidFill>
                <a:srgbClr val="0093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548680" y="2411760"/>
              <a:ext cx="4824536" cy="0"/>
            </a:xfrm>
            <a:prstGeom prst="line">
              <a:avLst/>
            </a:prstGeom>
            <a:ln>
              <a:solidFill>
                <a:srgbClr val="0093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461195" y="1291339"/>
              <a:ext cx="2056452" cy="291058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20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In a nutshell…</a:t>
              </a:r>
              <a:endParaRPr lang="en-US" sz="10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466689" y="2485010"/>
              <a:ext cx="2056452" cy="265025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Name: </a:t>
              </a:r>
              <a:endParaRPr lang="en-US" sz="8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983998" y="2485009"/>
              <a:ext cx="2056452" cy="265025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Email or Phone: </a:t>
              </a:r>
              <a:endParaRPr lang="en-US" sz="8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636912" y="887338"/>
              <a:ext cx="3456384" cy="313692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20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energy	waste	water	safety</a:t>
              </a:r>
              <a:endParaRPr lang="en-US" sz="10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66689" y="2683375"/>
              <a:ext cx="2056452" cy="265025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Department (optional): </a:t>
              </a:r>
              <a:endParaRPr lang="en-US" sz="800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3FBE5F06-2AD8-4231-91FD-9A6C6D63E8A9}"/>
              </a:ext>
            </a:extLst>
          </p:cNvPr>
          <p:cNvSpPr txBox="1"/>
          <p:nvPr/>
        </p:nvSpPr>
        <p:spPr>
          <a:xfrm rot="20418398">
            <a:off x="225512" y="36319"/>
            <a:ext cx="4104456" cy="503872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400" dirty="0">
                <a:solidFill>
                  <a:srgbClr val="C00000"/>
                </a:solidFill>
                <a:latin typeface="Futura Medium" charset="0"/>
                <a:ea typeface="Futura Medium" charset="0"/>
                <a:cs typeface="Futura Medium" charset="0"/>
              </a:rPr>
              <a:t>[example]</a:t>
            </a:r>
          </a:p>
        </p:txBody>
      </p:sp>
      <p:pic>
        <p:nvPicPr>
          <p:cNvPr id="51" name="Picture 50" descr="Logo&#10;&#10;Description automatically generated">
            <a:extLst>
              <a:ext uri="{FF2B5EF4-FFF2-40B4-BE49-F238E27FC236}">
                <a16:creationId xmlns:a16="http://schemas.microsoft.com/office/drawing/2014/main" id="{2B455643-38CA-46F8-B9AF-E573F4EA6A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390" y="1264084"/>
            <a:ext cx="1027581" cy="647295"/>
          </a:xfrm>
          <a:prstGeom prst="rect">
            <a:avLst/>
          </a:prstGeom>
        </p:spPr>
      </p:pic>
      <p:pic>
        <p:nvPicPr>
          <p:cNvPr id="52" name="Picture 51" descr="Logo&#10;&#10;Description automatically generated">
            <a:extLst>
              <a:ext uri="{FF2B5EF4-FFF2-40B4-BE49-F238E27FC236}">
                <a16:creationId xmlns:a16="http://schemas.microsoft.com/office/drawing/2014/main" id="{E94A20E2-1F14-4A0B-8890-88E79B7EC1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1739" y="4294413"/>
            <a:ext cx="1027581" cy="647295"/>
          </a:xfrm>
          <a:prstGeom prst="rect">
            <a:avLst/>
          </a:prstGeom>
        </p:spPr>
      </p:pic>
      <p:pic>
        <p:nvPicPr>
          <p:cNvPr id="53" name="Picture 52" descr="Logo&#10;&#10;Description automatically generated">
            <a:extLst>
              <a:ext uri="{FF2B5EF4-FFF2-40B4-BE49-F238E27FC236}">
                <a16:creationId xmlns:a16="http://schemas.microsoft.com/office/drawing/2014/main" id="{948B4F65-40B2-4CC2-949D-71F372AE9B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518" y="7226036"/>
            <a:ext cx="1027581" cy="64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461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hapter xmlns="7c6fe794-4771-45bc-949b-f2d19f8adbb8">Sustainability</Chapter>
    <Subchapter xmlns="7c6fe794-4771-45bc-949b-f2d19f8adbb8">Blinds</Subchapter>
    <Sub_x0020_sub_x0020_chapter xmlns="7c6fe794-4771-45bc-949b-f2d19f8adbb8">Tenant Toolkit</Sub_x0020_sub_x0020_chapter>
    <Content_x0020_Owner xmlns="7c6fe794-4771-45bc-949b-f2d19f8adbb8">Raffi, Phillip</Content_x0020_Owner>
    <TaxCatchAll xmlns="a1af39bb-b0bf-44e2-84e6-a113fdd2b1bc">
      <Value>140</Value>
      <Value>121</Value>
    </TaxCatchAll>
    <Prefix xmlns="7c6fe794-4771-45bc-949b-f2d19f8adbb8">SUST</Prefix>
    <Document_x0020_Type xmlns="7c6fe794-4771-45bc-949b-f2d19f8adbb8">REF</Document_x0020_Type>
    <f21c2c2690814cc984dacadae750db4d xmlns="a1af39bb-b0bf-44e2-84e6-a113fdd2b1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Property Management</TermName>
          <TermId xmlns="http://schemas.microsoft.com/office/infopath/2007/PartnerControls">709a0465-3476-4003-9f41-42f975fa716a</TermId>
        </TermInfo>
      </Terms>
    </f21c2c2690814cc984dacadae750db4d>
    <d046d94e2e9f4a2bb60017e85362a1dc xmlns="a1af39bb-b0bf-44e2-84e6-a113fdd2b1bc">
      <Terms xmlns="http://schemas.microsoft.com/office/infopath/2007/PartnerControls"/>
    </d046d94e2e9f4a2bb60017e85362a1dc>
    <PublishingExpirationDate xmlns="http://schemas.microsoft.com/sharepoint/v3" xsi:nil="true"/>
    <French xmlns="7c6fe794-4771-45bc-949b-f2d19f8adbb8">false</French>
    <e4684b9374b74823b28a278db9cef410 xmlns="a1af39bb-b0bf-44e2-84e6-a113fdd2b1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Real Estate Management Services</TermName>
          <TermId xmlns="http://schemas.microsoft.com/office/infopath/2007/PartnerControls">982192d4-0e3b-47be-b3c4-644ebdb3d876</TermId>
        </TermInfo>
      </Terms>
    </e4684b9374b74823b28a278db9cef410>
    <PublishingStartDate xmlns="http://schemas.microsoft.com/sharepoint/v3" xsi:nil="true"/>
    <cc2a3946988e4dbb896e2fa4e6fc7c5d xmlns="a1af39bb-b0bf-44e2-84e6-a113fdd2b1bc">
      <Terms xmlns="http://schemas.microsoft.com/office/infopath/2007/PartnerControls"/>
    </cc2a3946988e4dbb896e2fa4e6fc7c5d>
    <ColliersShowInRollup xmlns="a1af39bb-b0bf-44e2-84e6-a113fdd2b1bc">Yes</ColliersShowInRollup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63CBB1ADE77D4083F25BF163E81D5A" ma:contentTypeVersion="18" ma:contentTypeDescription="Create a new document." ma:contentTypeScope="" ma:versionID="866ab1b7b49c0b16ac61933c8e6492e8">
  <xsd:schema xmlns:xsd="http://www.w3.org/2001/XMLSchema" xmlns:xs="http://www.w3.org/2001/XMLSchema" xmlns:p="http://schemas.microsoft.com/office/2006/metadata/properties" xmlns:ns1="7c6fe794-4771-45bc-949b-f2d19f8adbb8" xmlns:ns2="http://schemas.microsoft.com/sharepoint/v3" xmlns:ns3="a1af39bb-b0bf-44e2-84e6-a113fdd2b1bc" targetNamespace="http://schemas.microsoft.com/office/2006/metadata/properties" ma:root="true" ma:fieldsID="3f50c5e9a3bb397bc8752a133ecb3e25" ns1:_="" ns2:_="" ns3:_="">
    <xsd:import namespace="7c6fe794-4771-45bc-949b-f2d19f8adbb8"/>
    <xsd:import namespace="http://schemas.microsoft.com/sharepoint/v3"/>
    <xsd:import namespace="a1af39bb-b0bf-44e2-84e6-a113fdd2b1bc"/>
    <xsd:element name="properties">
      <xsd:complexType>
        <xsd:sequence>
          <xsd:element name="documentManagement">
            <xsd:complexType>
              <xsd:all>
                <xsd:element ref="ns1:Prefix" minOccurs="0"/>
                <xsd:element ref="ns1:Document_x0020_Type"/>
                <xsd:element ref="ns1:Chapter"/>
                <xsd:element ref="ns1:Subchapter" minOccurs="0"/>
                <xsd:element ref="ns1:Sub_x0020_sub_x0020_chapter" minOccurs="0"/>
                <xsd:element ref="ns1:Content_x0020_Owner"/>
                <xsd:element ref="ns2:PublishingStartDate" minOccurs="0"/>
                <xsd:element ref="ns2:PublishingExpirationDate" minOccurs="0"/>
                <xsd:element ref="ns3:ColliersShowInRollup" minOccurs="0"/>
                <xsd:element ref="ns3:d046d94e2e9f4a2bb60017e85362a1dc" minOccurs="0"/>
                <xsd:element ref="ns3:TaxCatchAll" minOccurs="0"/>
                <xsd:element ref="ns3:e4684b9374b74823b28a278db9cef410" minOccurs="0"/>
                <xsd:element ref="ns3:cc2a3946988e4dbb896e2fa4e6fc7c5d" minOccurs="0"/>
                <xsd:element ref="ns3:f21c2c2690814cc984dacadae750db4d" minOccurs="0"/>
                <xsd:element ref="ns1:Frenc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6fe794-4771-45bc-949b-f2d19f8adbb8" elementFormDefault="qualified">
    <xsd:import namespace="http://schemas.microsoft.com/office/2006/documentManagement/types"/>
    <xsd:import namespace="http://schemas.microsoft.com/office/infopath/2007/PartnerControls"/>
    <xsd:element name="Prefix" ma:index="0" nillable="true" ma:displayName="Prefix" ma:format="Dropdown" ma:internalName="Prefix">
      <xsd:simpleType>
        <xsd:restriction base="dms:Choice">
          <xsd:enumeration value="ADMN"/>
          <xsd:enumeration value="ACCT"/>
          <xsd:enumeration value="COM"/>
          <xsd:enumeration value="INSP"/>
          <xsd:enumeration value="MKTG"/>
          <xsd:enumeration value="OHSE"/>
          <xsd:enumeration value="OPS"/>
          <xsd:enumeration value="PM"/>
          <xsd:enumeration value="RES"/>
          <xsd:enumeration value="SLI"/>
          <xsd:enumeration value="SUST"/>
          <xsd:enumeration value="SERV"/>
          <xsd:enumeration value="VEND"/>
          <xsd:enumeration value="Enter Choice #2"/>
          <xsd:enumeration value="Enter Choice #3"/>
        </xsd:restriction>
      </xsd:simpleType>
    </xsd:element>
    <xsd:element name="Document_x0020_Type" ma:index="3" ma:displayName="Doc Type" ma:format="Dropdown" ma:internalName="Document_x0020_Type">
      <xsd:simpleType>
        <xsd:restriction base="dms:Choice">
          <xsd:enumeration value="AGMT"/>
          <xsd:enumeration value="CHKL"/>
          <xsd:enumeration value="FORM"/>
          <xsd:enumeration value="POL"/>
          <xsd:enumeration value="PROC"/>
          <xsd:enumeration value="QRG"/>
          <xsd:enumeration value="REF"/>
          <xsd:enumeration value="RPT"/>
          <xsd:enumeration value="SMPL"/>
          <xsd:enumeration value="TEMP"/>
        </xsd:restriction>
      </xsd:simpleType>
    </xsd:element>
    <xsd:element name="Chapter" ma:index="4" ma:displayName="Chapter" ma:description="This is a chapter directory for the REMS SOP." ma:internalName="Chapter">
      <xsd:simpleType>
        <xsd:restriction base="dms:Text">
          <xsd:maxLength value="50"/>
        </xsd:restriction>
      </xsd:simpleType>
    </xsd:element>
    <xsd:element name="Subchapter" ma:index="5" nillable="true" ma:displayName="Subchapter" ma:internalName="Subchapter">
      <xsd:simpleType>
        <xsd:restriction base="dms:Text">
          <xsd:maxLength value="50"/>
        </xsd:restriction>
      </xsd:simpleType>
    </xsd:element>
    <xsd:element name="Sub_x0020_sub_x0020_chapter" ma:index="6" nillable="true" ma:displayName="Sub sub chapter" ma:internalName="Sub_x0020_sub_x0020_chapter">
      <xsd:simpleType>
        <xsd:restriction base="dms:Text">
          <xsd:maxLength value="255"/>
        </xsd:restriction>
      </xsd:simpleType>
    </xsd:element>
    <xsd:element name="Content_x0020_Owner" ma:index="7" ma:displayName="Content Owner" ma:default="Bedwell, Marina" ma:format="Dropdown" ma:internalName="Content_x0020_Owner">
      <xsd:simpleType>
        <xsd:restriction base="dms:Choice">
          <xsd:enumeration value="Adams, Scot"/>
          <xsd:enumeration value="Arthur, Nicky"/>
          <xsd:enumeration value="Beasant, David"/>
          <xsd:enumeration value="Bedwell, Marina"/>
          <xsd:enumeration value="Carreiro, Rob"/>
          <xsd:enumeration value="Chu, Johnny"/>
          <xsd:enumeration value="Cruz, Eugene"/>
          <xsd:enumeration value="Delaney, Diana"/>
          <xsd:enumeration value="Hassan, Myrna"/>
          <xsd:enumeration value="Heieis, Lesley"/>
          <xsd:enumeration value="Helsel, Scott"/>
          <xsd:enumeration value="Heppner, Daryl"/>
          <xsd:enumeration value="Kopilovic, Branka"/>
          <xsd:enumeration value="Liberatore, Silvia"/>
          <xsd:enumeration value="O'Dell, Rick"/>
          <xsd:enumeration value="Pal, Frank"/>
          <xsd:enumeration value="Raffi, Phillip"/>
          <xsd:enumeration value="Roller, Chuck"/>
          <xsd:enumeration value="Simon, Amy"/>
          <xsd:enumeration value="Taylor, Gord"/>
          <xsd:enumeration value="Vogel, Carmen"/>
          <xsd:enumeration value="Vuong, Amy"/>
          <xsd:enumeration value="Weinberger, Kiersten"/>
          <xsd:enumeration value="Yearwood, Allan"/>
          <xsd:enumeration value="REMS Controllers"/>
          <xsd:enumeration value="REMSAppSupportCanada"/>
          <xsd:enumeration value="REMSCanada.Banking"/>
        </xsd:restriction>
      </xsd:simpleType>
    </xsd:element>
    <xsd:element name="French" ma:index="26" nillable="true" ma:displayName="French?" ma:default="0" ma:internalName="French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af39bb-b0bf-44e2-84e6-a113fdd2b1bc" elementFormDefault="qualified">
    <xsd:import namespace="http://schemas.microsoft.com/office/2006/documentManagement/types"/>
    <xsd:import namespace="http://schemas.microsoft.com/office/infopath/2007/PartnerControls"/>
    <xsd:element name="ColliersShowInRollup" ma:index="12" nillable="true" ma:displayName="Show In Rollup Pages" ma:default="Yes" ma:format="RadioButtons" ma:internalName="ColliersShowInRollup">
      <xsd:simpleType>
        <xsd:restriction base="dms:Choice">
          <xsd:enumeration value="Yes"/>
          <xsd:enumeration value="No"/>
        </xsd:restriction>
      </xsd:simpleType>
    </xsd:element>
    <xsd:element name="d046d94e2e9f4a2bb60017e85362a1dc" ma:index="17" nillable="true" ma:taxonomy="true" ma:internalName="d046d94e2e9f4a2bb60017e85362a1dc" ma:taxonomyFieldName="ColliersLocation" ma:displayName="Location" ma:default="" ma:fieldId="{d046d94e-2e9f-4a2b-b600-17e85362a1dc}" ma:taxonomyMulti="true" ma:sspId="456eeb1b-80e2-4ff1-8060-d51a301cbee5" ma:termSetId="a1a0c6f4-0dba-4d56-bd6e-253f3d5e87e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0d085bfd-d254-46bb-bca9-2c0fdd6aaef7}" ma:internalName="TaxCatchAll" ma:showField="CatchAllData" ma:web="a1af39bb-b0bf-44e2-84e6-a113fdd2b1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4684b9374b74823b28a278db9cef410" ma:index="19" nillable="true" ma:taxonomy="true" ma:internalName="e4684b9374b74823b28a278db9cef410" ma:taxonomyFieldName="ColliersServiceLine" ma:displayName="Service Line" ma:default="" ma:fieldId="{e4684b93-74b7-4823-b28a-278db9cef410}" ma:taxonomyMulti="true" ma:sspId="456eeb1b-80e2-4ff1-8060-d51a301cbee5" ma:termSetId="46eb3409-15b1-4c87-aca8-6fcc0f577a3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c2a3946988e4dbb896e2fa4e6fc7c5d" ma:index="20" nillable="true" ma:taxonomy="true" ma:internalName="cc2a3946988e4dbb896e2fa4e6fc7c5d" ma:taxonomyFieldName="ColliersAssetClass" ma:displayName="Asset Class" ma:default="" ma:fieldId="{cc2a3946-988e-4dbb-896e-2fa4e6fc7c5d}" ma:taxonomyMulti="true" ma:sspId="456eeb1b-80e2-4ff1-8060-d51a301cbee5" ma:termSetId="8ff5fe87-6aae-4300-8616-ebdee5c5e31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21c2c2690814cc984dacadae750db4d" ma:index="21" nillable="true" ma:taxonomy="true" ma:internalName="f21c2c2690814cc984dacadae750db4d" ma:taxonomyFieldName="ColliersDoorway" ma:displayName="Doorway" ma:default="" ma:fieldId="{f21c2c26-9081-4cc9-84da-cadae750db4d}" ma:taxonomyMulti="true" ma:sspId="456eeb1b-80e2-4ff1-8060-d51a301cbee5" ma:termSetId="e88e337e-32a4-46f8-8fa2-d067dfdaebe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E7EDEB-3105-46EC-A08C-3B998C82AED0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microsoft.com/office/2006/documentManagement/types"/>
    <ds:schemaRef ds:uri="http://purl.org/dc/dcmitype/"/>
    <ds:schemaRef ds:uri="a1af39bb-b0bf-44e2-84e6-a113fdd2b1bc"/>
    <ds:schemaRef ds:uri="http://schemas.openxmlformats.org/package/2006/metadata/core-properties"/>
    <ds:schemaRef ds:uri="http://schemas.microsoft.com/office/infopath/2007/PartnerControls"/>
    <ds:schemaRef ds:uri="7c6fe794-4771-45bc-949b-f2d19f8adbb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0E2C9A6-ACA7-4544-8C16-462B6017AE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391344-3396-469B-8232-48765D7959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6fe794-4771-45bc-949b-f2d19f8adbb8"/>
    <ds:schemaRef ds:uri="http://schemas.microsoft.com/sharepoint/v3"/>
    <ds:schemaRef ds:uri="a1af39bb-b0bf-44e2-84e6-a113fdd2b1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257</Words>
  <Application>Microsoft Office PowerPoint</Application>
  <PresentationFormat>Letter Paper (8.5x11 in)</PresentationFormat>
  <Paragraphs>54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Futura Medium</vt:lpstr>
      <vt:lpstr>Office Theme</vt:lpstr>
      <vt:lpstr>PowerPoint Presentation</vt:lpstr>
      <vt:lpstr>PowerPoint Presentation</vt:lpstr>
    </vt:vector>
  </TitlesOfParts>
  <Company>TurnLeaf Consulting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Blinds poster</dc:title>
  <dc:creator>Jennifer</dc:creator>
  <cp:lastModifiedBy>Christine Obee</cp:lastModifiedBy>
  <cp:revision>45</cp:revision>
  <cp:lastPrinted>2018-05-08T20:42:23Z</cp:lastPrinted>
  <dcterms:created xsi:type="dcterms:W3CDTF">2014-10-03T23:07:16Z</dcterms:created>
  <dcterms:modified xsi:type="dcterms:W3CDTF">2021-08-05T05:02:00Z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0x010100B363CBB1ADE77D4083F25BF163E81D5A</vt:lpwstr>
  </property>
  <property fmtid="{D5CDD505-2E9C-101B-9397-08002B2CF9AE}" pid="3" name="ColliersServiceLine">
    <vt:lpwstr>121;#Real Estate Management Services|982192d4-0e3b-47be-b3c4-644ebdb3d876</vt:lpwstr>
  </property>
  <property fmtid="{D5CDD505-2E9C-101B-9397-08002B2CF9AE}" pid="4" name="ColliersLocation">
    <vt:lpwstr/>
  </property>
  <property fmtid="{D5CDD505-2E9C-101B-9397-08002B2CF9AE}" pid="5" name="ColliersDoorway">
    <vt:lpwstr>140;#Property Management|709a0465-3476-4003-9f41-42f975fa716a</vt:lpwstr>
  </property>
  <property fmtid="{D5CDD505-2E9C-101B-9397-08002B2CF9AE}" pid="6" name="ColliersAssetClass">
    <vt:lpwstr/>
  </property>
</Properties>
</file>