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2" r:id="rId5"/>
    <p:sldId id="269" r:id="rId6"/>
    <p:sldId id="271" r:id="rId7"/>
  </p:sldIdLst>
  <p:sldSz cx="2743200" cy="1371600"/>
  <p:notesSz cx="7315200" cy="9601200"/>
  <p:defaultTextStyle>
    <a:defPPr>
      <a:defRPr lang="en-US"/>
    </a:defPPr>
    <a:lvl1pPr marL="0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1pPr>
    <a:lvl2pPr marL="117524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2pPr>
    <a:lvl3pPr marL="235048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3pPr>
    <a:lvl4pPr marL="352572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4pPr>
    <a:lvl5pPr marL="470096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5pPr>
    <a:lvl6pPr marL="587620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6pPr>
    <a:lvl7pPr marL="705144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7pPr>
    <a:lvl8pPr marL="822668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8pPr>
    <a:lvl9pPr marL="940192" algn="l" defTabSz="235048" rtl="0" eaLnBrk="1" latinLnBrk="0" hangingPunct="1">
      <a:defRPr sz="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" userDrawn="1">
          <p15:clr>
            <a:srgbClr val="A4A3A4"/>
          </p15:clr>
        </p15:guide>
        <p15:guide id="2" pos="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0B1FF"/>
    <a:srgbClr val="000000"/>
    <a:srgbClr val="00467F"/>
    <a:srgbClr val="0093D0"/>
    <a:srgbClr val="00A7EF"/>
    <a:srgbClr val="B7EAFF"/>
    <a:srgbClr val="009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3" autoAdjust="0"/>
    <p:restoredTop sz="94666"/>
  </p:normalViewPr>
  <p:slideViewPr>
    <p:cSldViewPr>
      <p:cViewPr>
        <p:scale>
          <a:sx n="350" d="100"/>
          <a:sy n="350" d="100"/>
        </p:scale>
        <p:origin x="932" y="812"/>
      </p:cViewPr>
      <p:guideLst>
        <p:guide orient="horz" pos="432"/>
        <p:guide pos="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F4B9C-342E-495D-81C8-1BEF83B936BA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" y="720725"/>
            <a:ext cx="72009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6D486-DFB8-4E1A-BE73-56EF7207CB1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9241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1pPr>
    <a:lvl2pPr marL="117524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2pPr>
    <a:lvl3pPr marL="235048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3pPr>
    <a:lvl4pPr marL="352572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4pPr>
    <a:lvl5pPr marL="470096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5pPr>
    <a:lvl6pPr marL="587620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6pPr>
    <a:lvl7pPr marL="705144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7pPr>
    <a:lvl8pPr marL="822668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8pPr>
    <a:lvl9pPr marL="940192" algn="l" defTabSz="235048" rtl="0" eaLnBrk="1" latinLnBrk="0" hangingPunct="1">
      <a:defRPr sz="3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" y="426085"/>
            <a:ext cx="2331720" cy="2940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" y="777240"/>
            <a:ext cx="192024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5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2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0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89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832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" y="54928"/>
            <a:ext cx="617220" cy="1170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" y="54928"/>
            <a:ext cx="1805940" cy="11703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13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818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4" y="881380"/>
            <a:ext cx="2331720" cy="272415"/>
          </a:xfrm>
        </p:spPr>
        <p:txBody>
          <a:bodyPr anchor="t"/>
          <a:lstStyle>
            <a:lvl1pPr algn="l">
              <a:defRPr sz="6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4" y="581343"/>
            <a:ext cx="2331720" cy="300037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8579" indent="0">
              <a:buNone/>
              <a:defRPr sz="270">
                <a:solidFill>
                  <a:schemeClr val="tx1">
                    <a:tint val="75000"/>
                  </a:schemeClr>
                </a:solidFill>
              </a:defRPr>
            </a:lvl2pPr>
            <a:lvl3pPr marL="137158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205737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4pPr>
            <a:lvl5pPr marL="274316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5pPr>
            <a:lvl6pPr marL="342894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6pPr>
            <a:lvl7pPr marL="411473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7pPr>
            <a:lvl8pPr marL="480052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8pPr>
            <a:lvl9pPr marL="548631" indent="0">
              <a:buNone/>
              <a:defRPr sz="2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16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" y="320040"/>
            <a:ext cx="1211580" cy="905193"/>
          </a:xfrm>
        </p:spPr>
        <p:txBody>
          <a:bodyPr/>
          <a:lstStyle>
            <a:lvl1pPr>
              <a:defRPr sz="420"/>
            </a:lvl1pPr>
            <a:lvl2pPr>
              <a:defRPr sz="360"/>
            </a:lvl2pPr>
            <a:lvl3pPr>
              <a:defRPr sz="300"/>
            </a:lvl3pPr>
            <a:lvl4pPr>
              <a:defRPr sz="270"/>
            </a:lvl4pPr>
            <a:lvl5pPr>
              <a:defRPr sz="270"/>
            </a:lvl5pPr>
            <a:lvl6pPr>
              <a:defRPr sz="270"/>
            </a:lvl6pPr>
            <a:lvl7pPr>
              <a:defRPr sz="270"/>
            </a:lvl7pPr>
            <a:lvl8pPr>
              <a:defRPr sz="270"/>
            </a:lvl8pPr>
            <a:lvl9pPr>
              <a:defRPr sz="2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" y="320040"/>
            <a:ext cx="1211580" cy="905193"/>
          </a:xfrm>
        </p:spPr>
        <p:txBody>
          <a:bodyPr/>
          <a:lstStyle>
            <a:lvl1pPr>
              <a:defRPr sz="420"/>
            </a:lvl1pPr>
            <a:lvl2pPr>
              <a:defRPr sz="360"/>
            </a:lvl2pPr>
            <a:lvl3pPr>
              <a:defRPr sz="300"/>
            </a:lvl3pPr>
            <a:lvl4pPr>
              <a:defRPr sz="270"/>
            </a:lvl4pPr>
            <a:lvl5pPr>
              <a:defRPr sz="270"/>
            </a:lvl5pPr>
            <a:lvl6pPr>
              <a:defRPr sz="270"/>
            </a:lvl6pPr>
            <a:lvl7pPr>
              <a:defRPr sz="270"/>
            </a:lvl7pPr>
            <a:lvl8pPr>
              <a:defRPr sz="270"/>
            </a:lvl8pPr>
            <a:lvl9pPr>
              <a:defRPr sz="2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201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1" y="307023"/>
            <a:ext cx="1212056" cy="127952"/>
          </a:xfrm>
        </p:spPr>
        <p:txBody>
          <a:bodyPr anchor="b"/>
          <a:lstStyle>
            <a:lvl1pPr marL="0" indent="0">
              <a:buNone/>
              <a:defRPr sz="360" b="1"/>
            </a:lvl1pPr>
            <a:lvl2pPr marL="68579" indent="0">
              <a:buNone/>
              <a:defRPr sz="300" b="1"/>
            </a:lvl2pPr>
            <a:lvl3pPr marL="137158" indent="0">
              <a:buNone/>
              <a:defRPr sz="270" b="1"/>
            </a:lvl3pPr>
            <a:lvl4pPr marL="205737" indent="0">
              <a:buNone/>
              <a:defRPr sz="240" b="1"/>
            </a:lvl4pPr>
            <a:lvl5pPr marL="274316" indent="0">
              <a:buNone/>
              <a:defRPr sz="240" b="1"/>
            </a:lvl5pPr>
            <a:lvl6pPr marL="342894" indent="0">
              <a:buNone/>
              <a:defRPr sz="240" b="1"/>
            </a:lvl6pPr>
            <a:lvl7pPr marL="411473" indent="0">
              <a:buNone/>
              <a:defRPr sz="240" b="1"/>
            </a:lvl7pPr>
            <a:lvl8pPr marL="480052" indent="0">
              <a:buNone/>
              <a:defRPr sz="240" b="1"/>
            </a:lvl8pPr>
            <a:lvl9pPr marL="548631" indent="0">
              <a:buNone/>
              <a:defRPr sz="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1" y="434975"/>
            <a:ext cx="1212056" cy="790258"/>
          </a:xfrm>
        </p:spPr>
        <p:txBody>
          <a:bodyPr/>
          <a:lstStyle>
            <a:lvl1pPr>
              <a:defRPr sz="360"/>
            </a:lvl1pPr>
            <a:lvl2pPr>
              <a:defRPr sz="300"/>
            </a:lvl2pPr>
            <a:lvl3pPr>
              <a:defRPr sz="270"/>
            </a:lvl3pPr>
            <a:lvl4pPr>
              <a:defRPr sz="240"/>
            </a:lvl4pPr>
            <a:lvl5pPr>
              <a:defRPr sz="240"/>
            </a:lvl5pPr>
            <a:lvl6pPr>
              <a:defRPr sz="240"/>
            </a:lvl6pPr>
            <a:lvl7pPr>
              <a:defRPr sz="240"/>
            </a:lvl7pPr>
            <a:lvl8pPr>
              <a:defRPr sz="240"/>
            </a:lvl8pPr>
            <a:lvl9pPr>
              <a:defRPr sz="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" y="307023"/>
            <a:ext cx="1212532" cy="127952"/>
          </a:xfrm>
        </p:spPr>
        <p:txBody>
          <a:bodyPr anchor="b"/>
          <a:lstStyle>
            <a:lvl1pPr marL="0" indent="0">
              <a:buNone/>
              <a:defRPr sz="360" b="1"/>
            </a:lvl1pPr>
            <a:lvl2pPr marL="68579" indent="0">
              <a:buNone/>
              <a:defRPr sz="300" b="1"/>
            </a:lvl2pPr>
            <a:lvl3pPr marL="137158" indent="0">
              <a:buNone/>
              <a:defRPr sz="270" b="1"/>
            </a:lvl3pPr>
            <a:lvl4pPr marL="205737" indent="0">
              <a:buNone/>
              <a:defRPr sz="240" b="1"/>
            </a:lvl4pPr>
            <a:lvl5pPr marL="274316" indent="0">
              <a:buNone/>
              <a:defRPr sz="240" b="1"/>
            </a:lvl5pPr>
            <a:lvl6pPr marL="342894" indent="0">
              <a:buNone/>
              <a:defRPr sz="240" b="1"/>
            </a:lvl6pPr>
            <a:lvl7pPr marL="411473" indent="0">
              <a:buNone/>
              <a:defRPr sz="240" b="1"/>
            </a:lvl7pPr>
            <a:lvl8pPr marL="480052" indent="0">
              <a:buNone/>
              <a:defRPr sz="240" b="1"/>
            </a:lvl8pPr>
            <a:lvl9pPr marL="548631" indent="0">
              <a:buNone/>
              <a:defRPr sz="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" y="434975"/>
            <a:ext cx="1212532" cy="790258"/>
          </a:xfrm>
        </p:spPr>
        <p:txBody>
          <a:bodyPr/>
          <a:lstStyle>
            <a:lvl1pPr>
              <a:defRPr sz="360"/>
            </a:lvl1pPr>
            <a:lvl2pPr>
              <a:defRPr sz="300"/>
            </a:lvl2pPr>
            <a:lvl3pPr>
              <a:defRPr sz="270"/>
            </a:lvl3pPr>
            <a:lvl4pPr>
              <a:defRPr sz="240"/>
            </a:lvl4pPr>
            <a:lvl5pPr>
              <a:defRPr sz="240"/>
            </a:lvl5pPr>
            <a:lvl6pPr>
              <a:defRPr sz="240"/>
            </a:lvl6pPr>
            <a:lvl7pPr>
              <a:defRPr sz="240"/>
            </a:lvl7pPr>
            <a:lvl8pPr>
              <a:defRPr sz="240"/>
            </a:lvl8pPr>
            <a:lvl9pPr>
              <a:defRPr sz="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9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046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731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" y="54610"/>
            <a:ext cx="902494" cy="232410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6" y="54610"/>
            <a:ext cx="1533525" cy="1170623"/>
          </a:xfrm>
        </p:spPr>
        <p:txBody>
          <a:bodyPr/>
          <a:lstStyle>
            <a:lvl1pPr>
              <a:defRPr sz="480"/>
            </a:lvl1pPr>
            <a:lvl2pPr>
              <a:defRPr sz="420"/>
            </a:lvl2pPr>
            <a:lvl3pPr>
              <a:defRPr sz="36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1" y="287020"/>
            <a:ext cx="902494" cy="938213"/>
          </a:xfrm>
        </p:spPr>
        <p:txBody>
          <a:bodyPr/>
          <a:lstStyle>
            <a:lvl1pPr marL="0" indent="0">
              <a:buNone/>
              <a:defRPr sz="210"/>
            </a:lvl1pPr>
            <a:lvl2pPr marL="68579" indent="0">
              <a:buNone/>
              <a:defRPr sz="180"/>
            </a:lvl2pPr>
            <a:lvl3pPr marL="137158" indent="0">
              <a:buNone/>
              <a:defRPr sz="150"/>
            </a:lvl3pPr>
            <a:lvl4pPr marL="205737" indent="0">
              <a:buNone/>
              <a:defRPr sz="135"/>
            </a:lvl4pPr>
            <a:lvl5pPr marL="274316" indent="0">
              <a:buNone/>
              <a:defRPr sz="135"/>
            </a:lvl5pPr>
            <a:lvl6pPr marL="342894" indent="0">
              <a:buNone/>
              <a:defRPr sz="135"/>
            </a:lvl6pPr>
            <a:lvl7pPr marL="411473" indent="0">
              <a:buNone/>
              <a:defRPr sz="135"/>
            </a:lvl7pPr>
            <a:lvl8pPr marL="480052" indent="0">
              <a:buNone/>
              <a:defRPr sz="135"/>
            </a:lvl8pPr>
            <a:lvl9pPr marL="548631" indent="0">
              <a:buNone/>
              <a:defRPr sz="1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09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" y="960120"/>
            <a:ext cx="1645920" cy="113348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" y="122555"/>
            <a:ext cx="1645920" cy="822960"/>
          </a:xfrm>
        </p:spPr>
        <p:txBody>
          <a:bodyPr/>
          <a:lstStyle>
            <a:lvl1pPr marL="0" indent="0">
              <a:buNone/>
              <a:defRPr sz="480"/>
            </a:lvl1pPr>
            <a:lvl2pPr marL="68579" indent="0">
              <a:buNone/>
              <a:defRPr sz="420"/>
            </a:lvl2pPr>
            <a:lvl3pPr marL="137158" indent="0">
              <a:buNone/>
              <a:defRPr sz="360"/>
            </a:lvl3pPr>
            <a:lvl4pPr marL="205737" indent="0">
              <a:buNone/>
              <a:defRPr sz="300"/>
            </a:lvl4pPr>
            <a:lvl5pPr marL="274316" indent="0">
              <a:buNone/>
              <a:defRPr sz="300"/>
            </a:lvl5pPr>
            <a:lvl6pPr marL="342894" indent="0">
              <a:buNone/>
              <a:defRPr sz="300"/>
            </a:lvl6pPr>
            <a:lvl7pPr marL="411473" indent="0">
              <a:buNone/>
              <a:defRPr sz="300"/>
            </a:lvl7pPr>
            <a:lvl8pPr marL="480052" indent="0">
              <a:buNone/>
              <a:defRPr sz="300"/>
            </a:lvl8pPr>
            <a:lvl9pPr marL="548631" indent="0">
              <a:buNone/>
              <a:defRPr sz="3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" y="1073468"/>
            <a:ext cx="1645920" cy="160972"/>
          </a:xfrm>
        </p:spPr>
        <p:txBody>
          <a:bodyPr/>
          <a:lstStyle>
            <a:lvl1pPr marL="0" indent="0">
              <a:buNone/>
              <a:defRPr sz="210"/>
            </a:lvl1pPr>
            <a:lvl2pPr marL="68579" indent="0">
              <a:buNone/>
              <a:defRPr sz="180"/>
            </a:lvl2pPr>
            <a:lvl3pPr marL="137158" indent="0">
              <a:buNone/>
              <a:defRPr sz="150"/>
            </a:lvl3pPr>
            <a:lvl4pPr marL="205737" indent="0">
              <a:buNone/>
              <a:defRPr sz="135"/>
            </a:lvl4pPr>
            <a:lvl5pPr marL="274316" indent="0">
              <a:buNone/>
              <a:defRPr sz="135"/>
            </a:lvl5pPr>
            <a:lvl6pPr marL="342894" indent="0">
              <a:buNone/>
              <a:defRPr sz="135"/>
            </a:lvl6pPr>
            <a:lvl7pPr marL="411473" indent="0">
              <a:buNone/>
              <a:defRPr sz="135"/>
            </a:lvl7pPr>
            <a:lvl8pPr marL="480052" indent="0">
              <a:buNone/>
              <a:defRPr sz="135"/>
            </a:lvl8pPr>
            <a:lvl9pPr marL="548631" indent="0">
              <a:buNone/>
              <a:defRPr sz="1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77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" y="54928"/>
            <a:ext cx="2468880" cy="22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" y="320040"/>
            <a:ext cx="2468880" cy="905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" y="1271270"/>
            <a:ext cx="64008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72BB-B271-4BA8-9210-0FBBF473496B}" type="datetimeFigureOut">
              <a:rPr lang="en-CA" smtClean="0"/>
              <a:t>2021-08-04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" y="1271270"/>
            <a:ext cx="86868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" y="1271270"/>
            <a:ext cx="640080" cy="73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5068-1F77-427C-8F0F-1DCCA7195A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711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7158" rtl="0" eaLnBrk="1" latinLnBrk="0" hangingPunct="1">
        <a:spcBef>
          <a:spcPct val="0"/>
        </a:spcBef>
        <a:buNone/>
        <a:defRPr sz="6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4" indent="-51434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" kern="1200">
          <a:solidFill>
            <a:schemeClr val="tx1"/>
          </a:solidFill>
          <a:latin typeface="+mn-lt"/>
          <a:ea typeface="+mn-ea"/>
          <a:cs typeface="+mn-cs"/>
        </a:defRPr>
      </a:lvl1pPr>
      <a:lvl2pPr marL="111441" indent="-42862" algn="l" defTabSz="137158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" kern="1200">
          <a:solidFill>
            <a:schemeClr val="tx1"/>
          </a:solidFill>
          <a:latin typeface="+mn-lt"/>
          <a:ea typeface="+mn-ea"/>
          <a:cs typeface="+mn-cs"/>
        </a:defRPr>
      </a:lvl2pPr>
      <a:lvl3pPr marL="171447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" kern="1200">
          <a:solidFill>
            <a:schemeClr val="tx1"/>
          </a:solidFill>
          <a:latin typeface="+mn-lt"/>
          <a:ea typeface="+mn-ea"/>
          <a:cs typeface="+mn-cs"/>
        </a:defRPr>
      </a:lvl3pPr>
      <a:lvl4pPr marL="240026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05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84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63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41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20" indent="-34289" algn="l" defTabSz="137158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8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6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5pPr>
      <a:lvl6pPr marL="342894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6pPr>
      <a:lvl7pPr marL="411473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7pPr>
      <a:lvl8pPr marL="480052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8pPr>
      <a:lvl9pPr marL="548631" algn="l" defTabSz="137158" rtl="0" eaLnBrk="1" latinLnBrk="0" hangingPunct="1">
        <a:defRPr sz="2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EF4135-A39F-4C34-B767-9356E6CEF0D3}"/>
              </a:ext>
            </a:extLst>
          </p:cNvPr>
          <p:cNvSpPr/>
          <p:nvPr/>
        </p:nvSpPr>
        <p:spPr>
          <a:xfrm>
            <a:off x="-3643" y="0"/>
            <a:ext cx="2163688" cy="1371600"/>
          </a:xfrm>
          <a:prstGeom prst="rect">
            <a:avLst/>
          </a:prstGeom>
          <a:solidFill>
            <a:srgbClr val="00B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62322" y="100376"/>
            <a:ext cx="2088232" cy="627981"/>
          </a:xfrm>
          <a:prstGeom prst="rect">
            <a:avLst/>
          </a:prstGeom>
          <a:noFill/>
        </p:spPr>
        <p:txBody>
          <a:bodyPr wrap="square" lIns="12309" tIns="6154" rIns="12309" bIns="6154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r>
              <a:rPr lang="en-US" sz="20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20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919" y="143467"/>
            <a:ext cx="432048" cy="4604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87624" y="541784"/>
            <a:ext cx="556621" cy="5566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FCBC5E-762D-46F7-A27C-ED1F04461A9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9968" y="860190"/>
            <a:ext cx="522172" cy="3508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3EEAD9D-3BAD-458F-B863-8900B0A09F6B}"/>
              </a:ext>
            </a:extLst>
          </p:cNvPr>
          <p:cNvSpPr txBox="1"/>
          <p:nvPr/>
        </p:nvSpPr>
        <p:spPr>
          <a:xfrm>
            <a:off x="2581320" y="-201244"/>
            <a:ext cx="7514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" b="1" dirty="0"/>
              <a:t>Add your logo:</a:t>
            </a:r>
          </a:p>
          <a:p>
            <a:r>
              <a:rPr lang="en-CA" sz="300" dirty="0"/>
              <a:t>Right click on the image, select change picture, select ‘From a file…’ and choose a jpeg or </a:t>
            </a:r>
            <a:r>
              <a:rPr lang="en-CA" sz="300" dirty="0" err="1"/>
              <a:t>png</a:t>
            </a:r>
            <a:r>
              <a:rPr lang="en-CA" sz="300" dirty="0"/>
              <a:t> image of your business logo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5AB2E37-381D-4072-80F1-1A9798B045A8}"/>
              </a:ext>
            </a:extLst>
          </p:cNvPr>
          <p:cNvCxnSpPr>
            <a:cxnSpLocks/>
          </p:cNvCxnSpPr>
          <p:nvPr/>
        </p:nvCxnSpPr>
        <p:spPr>
          <a:xfrm flipH="1">
            <a:off x="2431054" y="-70866"/>
            <a:ext cx="196801" cy="1927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195B503-4DA0-40E1-9DC2-7550D6C99649}"/>
              </a:ext>
            </a:extLst>
          </p:cNvPr>
          <p:cNvSpPr txBox="1"/>
          <p:nvPr/>
        </p:nvSpPr>
        <p:spPr>
          <a:xfrm>
            <a:off x="1549102" y="114163"/>
            <a:ext cx="7514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" b="1" dirty="0"/>
              <a:t>Edit text:</a:t>
            </a:r>
          </a:p>
          <a:p>
            <a:r>
              <a:rPr lang="en-CA" sz="300" dirty="0"/>
              <a:t>Click in the text and edit text as needed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2F17353-E8B9-4BAF-B582-CA534396945D}"/>
              </a:ext>
            </a:extLst>
          </p:cNvPr>
          <p:cNvCxnSpPr>
            <a:cxnSpLocks/>
          </p:cNvCxnSpPr>
          <p:nvPr/>
        </p:nvCxnSpPr>
        <p:spPr>
          <a:xfrm flipH="1">
            <a:off x="1381176" y="336646"/>
            <a:ext cx="364728" cy="14085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DFF9263-A986-4F87-AFE4-45926FEB33FE}"/>
              </a:ext>
            </a:extLst>
          </p:cNvPr>
          <p:cNvSpPr txBox="1"/>
          <p:nvPr/>
        </p:nvSpPr>
        <p:spPr>
          <a:xfrm>
            <a:off x="-462572" y="792639"/>
            <a:ext cx="7514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" b="1" dirty="0"/>
              <a:t>Change background colour:</a:t>
            </a:r>
          </a:p>
          <a:p>
            <a:r>
              <a:rPr lang="en-CA" sz="300" dirty="0"/>
              <a:t>Right click on the background, select Format Shape, select Fill and choose your preferred colour</a:t>
            </a:r>
            <a:endParaRPr lang="en-CA" sz="3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80D2C79-8DE0-4319-A84E-0E3DB2CEA66B}"/>
              </a:ext>
            </a:extLst>
          </p:cNvPr>
          <p:cNvCxnSpPr>
            <a:cxnSpLocks/>
          </p:cNvCxnSpPr>
          <p:nvPr/>
        </p:nvCxnSpPr>
        <p:spPr>
          <a:xfrm>
            <a:off x="51060" y="1023471"/>
            <a:ext cx="250925" cy="7389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C85560E-0AA1-49AE-8AA9-1A8D22164E1C}"/>
              </a:ext>
            </a:extLst>
          </p:cNvPr>
          <p:cNvSpPr txBox="1"/>
          <p:nvPr/>
        </p:nvSpPr>
        <p:spPr>
          <a:xfrm>
            <a:off x="867544" y="926089"/>
            <a:ext cx="751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" b="1" dirty="0"/>
              <a:t>Change vector image:</a:t>
            </a:r>
          </a:p>
          <a:p>
            <a:r>
              <a:rPr lang="en-CA" sz="300" dirty="0"/>
              <a:t>Right click on the image, select change picture, select ‘From a file…’ and choose a vector </a:t>
            </a:r>
            <a:r>
              <a:rPr lang="en-CA" sz="300" dirty="0" err="1"/>
              <a:t>png</a:t>
            </a:r>
            <a:r>
              <a:rPr lang="en-CA" sz="300" dirty="0"/>
              <a:t> image of your choice or select ‘From Icons…’ and select a relevant image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ED1AF4C-1BEF-4938-8A22-80ED09A03D67}"/>
              </a:ext>
            </a:extLst>
          </p:cNvPr>
          <p:cNvCxnSpPr>
            <a:cxnSpLocks/>
          </p:cNvCxnSpPr>
          <p:nvPr/>
        </p:nvCxnSpPr>
        <p:spPr>
          <a:xfrm flipV="1">
            <a:off x="1468734" y="1117848"/>
            <a:ext cx="229960" cy="13548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DB79CA2-6234-44E4-A04C-EDF1EE64621A}"/>
              </a:ext>
            </a:extLst>
          </p:cNvPr>
          <p:cNvSpPr txBox="1"/>
          <p:nvPr/>
        </p:nvSpPr>
        <p:spPr>
          <a:xfrm>
            <a:off x="-176007" y="-255885"/>
            <a:ext cx="1874701" cy="46693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400" dirty="0">
                <a:solidFill>
                  <a:srgbClr val="C00000"/>
                </a:solidFill>
                <a:latin typeface="Futura Medium" charset="0"/>
                <a:ea typeface="Futura Medium" charset="0"/>
                <a:cs typeface="Futura Medium" charset="0"/>
              </a:rPr>
              <a:t>Instructions</a:t>
            </a:r>
          </a:p>
        </p:txBody>
      </p:sp>
    </p:spTree>
    <p:extLst>
      <p:ext uri="{BB962C8B-B14F-4D97-AF65-F5344CB8AC3E}">
        <p14:creationId xmlns:p14="http://schemas.microsoft.com/office/powerpoint/2010/main" val="197037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EF4135-A39F-4C34-B767-9356E6CEF0D3}"/>
              </a:ext>
            </a:extLst>
          </p:cNvPr>
          <p:cNvSpPr/>
          <p:nvPr/>
        </p:nvSpPr>
        <p:spPr>
          <a:xfrm>
            <a:off x="0" y="0"/>
            <a:ext cx="2163688" cy="1371600"/>
          </a:xfrm>
          <a:prstGeom prst="rect">
            <a:avLst/>
          </a:prstGeom>
          <a:solidFill>
            <a:srgbClr val="00B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62322" y="100376"/>
            <a:ext cx="2088232" cy="627981"/>
          </a:xfrm>
          <a:prstGeom prst="rect">
            <a:avLst/>
          </a:prstGeom>
          <a:noFill/>
        </p:spPr>
        <p:txBody>
          <a:bodyPr wrap="square" lIns="12309" tIns="6154" rIns="12309" bIns="6154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r>
              <a:rPr lang="en-US" sz="20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20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919" y="143467"/>
            <a:ext cx="432048" cy="4604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87624" y="541784"/>
            <a:ext cx="556621" cy="5566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FCBC5E-762D-46F7-A27C-ED1F04461A9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9968" y="860190"/>
            <a:ext cx="522172" cy="35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7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81563B-2CAC-48BD-9BCB-47FA5961DE3C}"/>
              </a:ext>
            </a:extLst>
          </p:cNvPr>
          <p:cNvSpPr/>
          <p:nvPr/>
        </p:nvSpPr>
        <p:spPr>
          <a:xfrm>
            <a:off x="0" y="0"/>
            <a:ext cx="2163688" cy="1371600"/>
          </a:xfrm>
          <a:prstGeom prst="rect">
            <a:avLst/>
          </a:prstGeom>
          <a:solidFill>
            <a:srgbClr val="00B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62322" y="100376"/>
            <a:ext cx="2088232" cy="627981"/>
          </a:xfrm>
          <a:prstGeom prst="rect">
            <a:avLst/>
          </a:prstGeom>
          <a:noFill/>
        </p:spPr>
        <p:txBody>
          <a:bodyPr wrap="square" lIns="12309" tIns="6154" rIns="12309" bIns="6154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Futura Medium" charset="0"/>
                <a:ea typeface="Futura Medium" charset="0"/>
                <a:cs typeface="Futura Medium" charset="0"/>
              </a:rPr>
              <a:t>Not in use?</a:t>
            </a:r>
          </a:p>
          <a:p>
            <a:r>
              <a:rPr lang="en-US" sz="2000" b="1" dirty="0">
                <a:solidFill>
                  <a:srgbClr val="00467F"/>
                </a:solidFill>
                <a:latin typeface="Futura Medium" charset="0"/>
                <a:ea typeface="Futura Medium" charset="0"/>
                <a:cs typeface="Futura Medium" charset="0"/>
              </a:rPr>
              <a:t>Turn it Off</a:t>
            </a:r>
            <a:endParaRPr lang="en-US" sz="2000" dirty="0">
              <a:solidFill>
                <a:srgbClr val="00467F"/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793" y="645997"/>
            <a:ext cx="625227" cy="6252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3AE858-7029-4326-95D5-B08EF4248F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554" y="148229"/>
            <a:ext cx="432048" cy="4604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E63144-DF25-4EFF-A35C-62A13BA7667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9968" y="860190"/>
            <a:ext cx="522172" cy="35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02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63CBB1ADE77D4083F25BF163E81D5A" ma:contentTypeVersion="18" ma:contentTypeDescription="Create a new document." ma:contentTypeScope="" ma:versionID="866ab1b7b49c0b16ac61933c8e6492e8">
  <xsd:schema xmlns:xsd="http://www.w3.org/2001/XMLSchema" xmlns:xs="http://www.w3.org/2001/XMLSchema" xmlns:p="http://schemas.microsoft.com/office/2006/metadata/properties" xmlns:ns1="7c6fe794-4771-45bc-949b-f2d19f8adbb8" xmlns:ns2="http://schemas.microsoft.com/sharepoint/v3" xmlns:ns3="a1af39bb-b0bf-44e2-84e6-a113fdd2b1bc" targetNamespace="http://schemas.microsoft.com/office/2006/metadata/properties" ma:root="true" ma:fieldsID="3f50c5e9a3bb397bc8752a133ecb3e25" ns1:_="" ns2:_="" ns3:_="">
    <xsd:import namespace="7c6fe794-4771-45bc-949b-f2d19f8adbb8"/>
    <xsd:import namespace="http://schemas.microsoft.com/sharepoint/v3"/>
    <xsd:import namespace="a1af39bb-b0bf-44e2-84e6-a113fdd2b1bc"/>
    <xsd:element name="properties">
      <xsd:complexType>
        <xsd:sequence>
          <xsd:element name="documentManagement">
            <xsd:complexType>
              <xsd:all>
                <xsd:element ref="ns1:Prefix" minOccurs="0"/>
                <xsd:element ref="ns1:Document_x0020_Type"/>
                <xsd:element ref="ns1:Chapter"/>
                <xsd:element ref="ns1:Subchapter" minOccurs="0"/>
                <xsd:element ref="ns1:Sub_x0020_sub_x0020_chapter" minOccurs="0"/>
                <xsd:element ref="ns1:Content_x0020_Owner"/>
                <xsd:element ref="ns2:PublishingStartDate" minOccurs="0"/>
                <xsd:element ref="ns2:PublishingExpirationDate" minOccurs="0"/>
                <xsd:element ref="ns3:ColliersShowInRollup" minOccurs="0"/>
                <xsd:element ref="ns3:d046d94e2e9f4a2bb60017e85362a1dc" minOccurs="0"/>
                <xsd:element ref="ns3:TaxCatchAll" minOccurs="0"/>
                <xsd:element ref="ns3:e4684b9374b74823b28a278db9cef410" minOccurs="0"/>
                <xsd:element ref="ns3:cc2a3946988e4dbb896e2fa4e6fc7c5d" minOccurs="0"/>
                <xsd:element ref="ns3:f21c2c2690814cc984dacadae750db4d" minOccurs="0"/>
                <xsd:element ref="ns1:Frenc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fe794-4771-45bc-949b-f2d19f8adbb8" elementFormDefault="qualified">
    <xsd:import namespace="http://schemas.microsoft.com/office/2006/documentManagement/types"/>
    <xsd:import namespace="http://schemas.microsoft.com/office/infopath/2007/PartnerControls"/>
    <xsd:element name="Prefix" ma:index="0" nillable="true" ma:displayName="Prefix" ma:format="Dropdown" ma:internalName="Prefix">
      <xsd:simpleType>
        <xsd:restriction base="dms:Choice">
          <xsd:enumeration value="ADMN"/>
          <xsd:enumeration value="ACCT"/>
          <xsd:enumeration value="COM"/>
          <xsd:enumeration value="INSP"/>
          <xsd:enumeration value="MKTG"/>
          <xsd:enumeration value="OHSE"/>
          <xsd:enumeration value="OPS"/>
          <xsd:enumeration value="PM"/>
          <xsd:enumeration value="RES"/>
          <xsd:enumeration value="SLI"/>
          <xsd:enumeration value="SUST"/>
          <xsd:enumeration value="SERV"/>
          <xsd:enumeration value="VEND"/>
          <xsd:enumeration value="Enter Choice #2"/>
          <xsd:enumeration value="Enter Choice #3"/>
        </xsd:restriction>
      </xsd:simpleType>
    </xsd:element>
    <xsd:element name="Document_x0020_Type" ma:index="3" ma:displayName="Doc Type" ma:format="Dropdown" ma:internalName="Document_x0020_Type">
      <xsd:simpleType>
        <xsd:restriction base="dms:Choice">
          <xsd:enumeration value="AGMT"/>
          <xsd:enumeration value="CHKL"/>
          <xsd:enumeration value="FORM"/>
          <xsd:enumeration value="POL"/>
          <xsd:enumeration value="PROC"/>
          <xsd:enumeration value="QRG"/>
          <xsd:enumeration value="REF"/>
          <xsd:enumeration value="RPT"/>
          <xsd:enumeration value="SMPL"/>
          <xsd:enumeration value="TEMP"/>
        </xsd:restriction>
      </xsd:simpleType>
    </xsd:element>
    <xsd:element name="Chapter" ma:index="4" ma:displayName="Chapter" ma:description="This is a chapter directory for the REMS SOP." ma:internalName="Chapter">
      <xsd:simpleType>
        <xsd:restriction base="dms:Text">
          <xsd:maxLength value="50"/>
        </xsd:restriction>
      </xsd:simpleType>
    </xsd:element>
    <xsd:element name="Subchapter" ma:index="5" nillable="true" ma:displayName="Subchapter" ma:internalName="Subchapter">
      <xsd:simpleType>
        <xsd:restriction base="dms:Text">
          <xsd:maxLength value="50"/>
        </xsd:restriction>
      </xsd:simpleType>
    </xsd:element>
    <xsd:element name="Sub_x0020_sub_x0020_chapter" ma:index="6" nillable="true" ma:displayName="Sub sub chapter" ma:internalName="Sub_x0020_sub_x0020_chapter">
      <xsd:simpleType>
        <xsd:restriction base="dms:Text">
          <xsd:maxLength value="255"/>
        </xsd:restriction>
      </xsd:simpleType>
    </xsd:element>
    <xsd:element name="Content_x0020_Owner" ma:index="7" ma:displayName="Content Owner" ma:default="Bedwell, Marina" ma:format="Dropdown" ma:internalName="Content_x0020_Owner">
      <xsd:simpleType>
        <xsd:restriction base="dms:Choice">
          <xsd:enumeration value="Adams, Scot"/>
          <xsd:enumeration value="Arthur, Nicky"/>
          <xsd:enumeration value="Beasant, David"/>
          <xsd:enumeration value="Bedwell, Marina"/>
          <xsd:enumeration value="Carreiro, Rob"/>
          <xsd:enumeration value="Chu, Johnny"/>
          <xsd:enumeration value="Cruz, Eugene"/>
          <xsd:enumeration value="Delaney, Diana"/>
          <xsd:enumeration value="Hassan, Myrna"/>
          <xsd:enumeration value="Heieis, Lesley"/>
          <xsd:enumeration value="Helsel, Scott"/>
          <xsd:enumeration value="Heppner, Daryl"/>
          <xsd:enumeration value="Kopilovic, Branka"/>
          <xsd:enumeration value="Liberatore, Silvia"/>
          <xsd:enumeration value="O'Dell, Rick"/>
          <xsd:enumeration value="Pal, Frank"/>
          <xsd:enumeration value="Raffi, Phillip"/>
          <xsd:enumeration value="Roller, Chuck"/>
          <xsd:enumeration value="Simon, Amy"/>
          <xsd:enumeration value="Taylor, Gord"/>
          <xsd:enumeration value="Vogel, Carmen"/>
          <xsd:enumeration value="Vuong, Amy"/>
          <xsd:enumeration value="Weinberger, Kiersten"/>
          <xsd:enumeration value="Yearwood, Allan"/>
          <xsd:enumeration value="REMS Controllers"/>
          <xsd:enumeration value="REMSAppSupportCanada"/>
          <xsd:enumeration value="REMSCanada.Banking"/>
        </xsd:restriction>
      </xsd:simpleType>
    </xsd:element>
    <xsd:element name="French" ma:index="26" nillable="true" ma:displayName="French?" ma:default="0" ma:internalName="French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f39bb-b0bf-44e2-84e6-a113fdd2b1bc" elementFormDefault="qualified">
    <xsd:import namespace="http://schemas.microsoft.com/office/2006/documentManagement/types"/>
    <xsd:import namespace="http://schemas.microsoft.com/office/infopath/2007/PartnerControls"/>
    <xsd:element name="ColliersShowInRollup" ma:index="12" nillable="true" ma:displayName="Show In Rollup Pages" ma:default="Yes" ma:format="RadioButtons" ma:internalName="ColliersShowInRollup">
      <xsd:simpleType>
        <xsd:restriction base="dms:Choice">
          <xsd:enumeration value="Yes"/>
          <xsd:enumeration value="No"/>
        </xsd:restriction>
      </xsd:simpleType>
    </xsd:element>
    <xsd:element name="d046d94e2e9f4a2bb60017e85362a1dc" ma:index="17" nillable="true" ma:taxonomy="true" ma:internalName="d046d94e2e9f4a2bb60017e85362a1dc" ma:taxonomyFieldName="ColliersLocation" ma:displayName="Location" ma:default="" ma:fieldId="{d046d94e-2e9f-4a2b-b600-17e85362a1dc}" ma:taxonomyMulti="true" ma:sspId="456eeb1b-80e2-4ff1-8060-d51a301cbee5" ma:termSetId="a1a0c6f4-0dba-4d56-bd6e-253f3d5e87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0d085bfd-d254-46bb-bca9-2c0fdd6aaef7}" ma:internalName="TaxCatchAll" ma:showField="CatchAllData" ma:web="a1af39bb-b0bf-44e2-84e6-a113fdd2b1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4684b9374b74823b28a278db9cef410" ma:index="19" nillable="true" ma:taxonomy="true" ma:internalName="e4684b9374b74823b28a278db9cef410" ma:taxonomyFieldName="ColliersServiceLine" ma:displayName="Service Line" ma:default="" ma:fieldId="{e4684b93-74b7-4823-b28a-278db9cef410}" ma:taxonomyMulti="true" ma:sspId="456eeb1b-80e2-4ff1-8060-d51a301cbee5" ma:termSetId="46eb3409-15b1-4c87-aca8-6fcc0f577a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2a3946988e4dbb896e2fa4e6fc7c5d" ma:index="20" nillable="true" ma:taxonomy="true" ma:internalName="cc2a3946988e4dbb896e2fa4e6fc7c5d" ma:taxonomyFieldName="ColliersAssetClass" ma:displayName="Asset Class" ma:default="" ma:fieldId="{cc2a3946-988e-4dbb-896e-2fa4e6fc7c5d}" ma:taxonomyMulti="true" ma:sspId="456eeb1b-80e2-4ff1-8060-d51a301cbee5" ma:termSetId="8ff5fe87-6aae-4300-8616-ebdee5c5e3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21c2c2690814cc984dacadae750db4d" ma:index="21" nillable="true" ma:taxonomy="true" ma:internalName="f21c2c2690814cc984dacadae750db4d" ma:taxonomyFieldName="ColliersDoorway" ma:displayName="Doorway" ma:default="" ma:fieldId="{f21c2c26-9081-4cc9-84da-cadae750db4d}" ma:taxonomyMulti="true" ma:sspId="456eeb1b-80e2-4ff1-8060-d51a301cbee5" ma:termSetId="e88e337e-32a4-46f8-8fa2-d067dfdaebe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hapter xmlns="7c6fe794-4771-45bc-949b-f2d19f8adbb8">Sustainability</Chapter>
    <Subchapter xmlns="7c6fe794-4771-45bc-949b-f2d19f8adbb8">Blinds</Subchapter>
    <Sub_x0020_sub_x0020_chapter xmlns="7c6fe794-4771-45bc-949b-f2d19f8adbb8">Tenant Toolkit</Sub_x0020_sub_x0020_chapter>
    <Content_x0020_Owner xmlns="7c6fe794-4771-45bc-949b-f2d19f8adbb8">Raffi, Phillip</Content_x0020_Owner>
    <TaxCatchAll xmlns="a1af39bb-b0bf-44e2-84e6-a113fdd2b1bc">
      <Value>140</Value>
      <Value>121</Value>
    </TaxCatchAll>
    <Prefix xmlns="7c6fe794-4771-45bc-949b-f2d19f8adbb8">SUST</Prefix>
    <Document_x0020_Type xmlns="7c6fe794-4771-45bc-949b-f2d19f8adbb8">REF</Document_x0020_Type>
    <f21c2c2690814cc984dacadae750db4d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Property Management</TermName>
          <TermId xmlns="http://schemas.microsoft.com/office/infopath/2007/PartnerControls">709a0465-3476-4003-9f41-42f975fa716a</TermId>
        </TermInfo>
      </Terms>
    </f21c2c2690814cc984dacadae750db4d>
    <d046d94e2e9f4a2bb60017e85362a1dc xmlns="a1af39bb-b0bf-44e2-84e6-a113fdd2b1bc">
      <Terms xmlns="http://schemas.microsoft.com/office/infopath/2007/PartnerControls"/>
    </d046d94e2e9f4a2bb60017e85362a1dc>
    <PublishingExpirationDate xmlns="http://schemas.microsoft.com/sharepoint/v3" xsi:nil="true"/>
    <French xmlns="7c6fe794-4771-45bc-949b-f2d19f8adbb8">false</French>
    <e4684b9374b74823b28a278db9cef410 xmlns="a1af39bb-b0bf-44e2-84e6-a113fdd2b1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Real Estate Management Services</TermName>
          <TermId xmlns="http://schemas.microsoft.com/office/infopath/2007/PartnerControls">982192d4-0e3b-47be-b3c4-644ebdb3d876</TermId>
        </TermInfo>
      </Terms>
    </e4684b9374b74823b28a278db9cef410>
    <PublishingStartDate xmlns="http://schemas.microsoft.com/sharepoint/v3" xsi:nil="true"/>
    <cc2a3946988e4dbb896e2fa4e6fc7c5d xmlns="a1af39bb-b0bf-44e2-84e6-a113fdd2b1bc">
      <Terms xmlns="http://schemas.microsoft.com/office/infopath/2007/PartnerControls"/>
    </cc2a3946988e4dbb896e2fa4e6fc7c5d>
    <ColliersShowInRollup xmlns="a1af39bb-b0bf-44e2-84e6-a113fdd2b1bc">Yes</ColliersShowInRollup>
  </documentManagement>
</p:properties>
</file>

<file path=customXml/itemProps1.xml><?xml version="1.0" encoding="utf-8"?>
<ds:datastoreItem xmlns:ds="http://schemas.openxmlformats.org/officeDocument/2006/customXml" ds:itemID="{2D391344-3396-469B-8232-48765D795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6fe794-4771-45bc-949b-f2d19f8adbb8"/>
    <ds:schemaRef ds:uri="http://schemas.microsoft.com/sharepoint/v3"/>
    <ds:schemaRef ds:uri="a1af39bb-b0bf-44e2-84e6-a113fdd2b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E2C9A6-ACA7-4544-8C16-462B6017AE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E7EDEB-3105-46EC-A08C-3B998C82AED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a1af39bb-b0bf-44e2-84e6-a113fdd2b1bc"/>
    <ds:schemaRef ds:uri="7c6fe794-4771-45bc-949b-f2d19f8adbb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126</Words>
  <Application>Microsoft Office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Futura Medium</vt:lpstr>
      <vt:lpstr>Office Theme</vt:lpstr>
      <vt:lpstr>PowerPoint Presentation</vt:lpstr>
      <vt:lpstr>PowerPoint Presentation</vt:lpstr>
      <vt:lpstr>PowerPoint Presentation</vt:lpstr>
    </vt:vector>
  </TitlesOfParts>
  <Company>TurnLeaf Consulting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Blinds poster</dc:title>
  <dc:creator>Jennifer</dc:creator>
  <cp:lastModifiedBy>Christine Obee</cp:lastModifiedBy>
  <cp:revision>52</cp:revision>
  <cp:lastPrinted>2017-07-20T21:58:18Z</cp:lastPrinted>
  <dcterms:created xsi:type="dcterms:W3CDTF">2014-10-03T23:07:16Z</dcterms:created>
  <dcterms:modified xsi:type="dcterms:W3CDTF">2021-08-05T05:02:07Z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0x010100B363CBB1ADE77D4083F25BF163E81D5A</vt:lpwstr>
  </property>
  <property fmtid="{D5CDD505-2E9C-101B-9397-08002B2CF9AE}" pid="3" name="ColliersServiceLine">
    <vt:lpwstr>121;#Real Estate Management Services|982192d4-0e3b-47be-b3c4-644ebdb3d876</vt:lpwstr>
  </property>
  <property fmtid="{D5CDD505-2E9C-101B-9397-08002B2CF9AE}" pid="4" name="ColliersLocation">
    <vt:lpwstr/>
  </property>
  <property fmtid="{D5CDD505-2E9C-101B-9397-08002B2CF9AE}" pid="5" name="ColliersDoorway">
    <vt:lpwstr>140;#Property Management|709a0465-3476-4003-9f41-42f975fa716a</vt:lpwstr>
  </property>
  <property fmtid="{D5CDD505-2E9C-101B-9397-08002B2CF9AE}" pid="6" name="ColliersAssetClass">
    <vt:lpwstr/>
  </property>
</Properties>
</file>